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8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4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CCD5-3808-4DF4-9106-14E351CD3AE5}" type="datetimeFigureOut">
              <a:rPr lang="en-US" smtClean="0"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D342-7583-441B-B3F7-288674021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8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29652" y="609600"/>
            <a:ext cx="5334000" cy="5662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1427748" y="2330115"/>
            <a:ext cx="4042610" cy="1989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3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45432" y="2803357"/>
            <a:ext cx="882316" cy="59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mic</a:t>
            </a:r>
          </a:p>
        </p:txBody>
      </p:sp>
      <p:sp>
        <p:nvSpPr>
          <p:cNvPr id="7" name="Flowchart: Manual Operation 6"/>
          <p:cNvSpPr/>
          <p:nvPr/>
        </p:nvSpPr>
        <p:spPr>
          <a:xfrm>
            <a:off x="2642936" y="802107"/>
            <a:ext cx="1612232" cy="1018673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Speaker</a:t>
            </a:r>
          </a:p>
        </p:txBody>
      </p:sp>
      <p:cxnSp>
        <p:nvCxnSpPr>
          <p:cNvPr id="11" name="Connector: Elbow 10"/>
          <p:cNvCxnSpPr>
            <a:stCxn id="4" idx="0"/>
            <a:endCxn id="7" idx="2"/>
          </p:cNvCxnSpPr>
          <p:nvPr/>
        </p:nvCxnSpPr>
        <p:spPr>
          <a:xfrm rot="16200000" flipV="1">
            <a:off x="3194386" y="2075447"/>
            <a:ext cx="50933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2937" y="2053116"/>
            <a:ext cx="1612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3.5 mm Audio output</a:t>
            </a:r>
          </a:p>
        </p:txBody>
      </p:sp>
      <p:sp>
        <p:nvSpPr>
          <p:cNvPr id="14" name="Lightning Bolt 13"/>
          <p:cNvSpPr/>
          <p:nvPr/>
        </p:nvSpPr>
        <p:spPr>
          <a:xfrm>
            <a:off x="3814010" y="5059277"/>
            <a:ext cx="882315" cy="97856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12169" y="4319334"/>
            <a:ext cx="108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 input</a:t>
            </a:r>
          </a:p>
        </p:txBody>
      </p:sp>
      <p:cxnSp>
        <p:nvCxnSpPr>
          <p:cNvPr id="21" name="Connector: Elbow 20"/>
          <p:cNvCxnSpPr>
            <a:stCxn id="14" idx="0"/>
            <a:endCxn id="4" idx="2"/>
          </p:cNvCxnSpPr>
          <p:nvPr/>
        </p:nvCxnSpPr>
        <p:spPr>
          <a:xfrm rot="16200000" flipV="1">
            <a:off x="3434594" y="4333796"/>
            <a:ext cx="739941" cy="711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Teddy Bear clip 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54" y="160421"/>
            <a:ext cx="5055967" cy="661736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>
            <a:off x="6047872" y="3160295"/>
            <a:ext cx="2021307" cy="1159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Dickinson</dc:creator>
  <cp:lastModifiedBy>Jimmy Dickinson</cp:lastModifiedBy>
  <cp:revision>2</cp:revision>
  <dcterms:created xsi:type="dcterms:W3CDTF">2016-08-31T20:53:23Z</dcterms:created>
  <dcterms:modified xsi:type="dcterms:W3CDTF">2016-08-31T21:02:40Z</dcterms:modified>
</cp:coreProperties>
</file>