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6"/>
  </p:normalViewPr>
  <p:slideViewPr>
    <p:cSldViewPr snapToGrid="0" snapToObjects="1" showGuides="1">
      <p:cViewPr varScale="1">
        <p:scale>
          <a:sx n="78" d="100"/>
          <a:sy n="78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F9833-91B0-E14A-A3CF-D84F902E0FD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1FDC-C40F-2041-8134-96C8A5D77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F09B-6DC0-9E40-85FE-FEE1C5E409B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ADBA-74C2-1E44-AB18-4DA39C6E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Sale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Thuy An Rue Art</a:t>
            </a:r>
          </a:p>
          <a:p>
            <a:r>
              <a:rPr lang="en-US" dirty="0" smtClean="0"/>
              <a:t>07.18.2021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Goal: to predict total sale of food in outlet based on given information in data set.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Process: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dirty="0" smtClean="0"/>
              <a:t>Study given data </a:t>
            </a:r>
            <a:r>
              <a:rPr lang="en-US" dirty="0" smtClean="0"/>
              <a:t>set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dirty="0" smtClean="0"/>
              <a:t>Clean the data </a:t>
            </a:r>
            <a:r>
              <a:rPr lang="en-US" dirty="0" smtClean="0"/>
              <a:t>set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dirty="0" smtClean="0"/>
              <a:t>Heat map to find correlation from the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dirty="0" smtClean="0"/>
              <a:t>Select optimum model to predict the </a:t>
            </a:r>
            <a:r>
              <a:rPr lang="en-US" dirty="0" smtClean="0"/>
              <a:t>sale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0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Study </a:t>
            </a:r>
            <a:r>
              <a:rPr lang="en-US" smtClean="0"/>
              <a:t>given </a:t>
            </a:r>
            <a:r>
              <a:rPr lang="en-US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set has total 11 columns and 8523 rows</a:t>
            </a:r>
          </a:p>
          <a:p>
            <a:r>
              <a:rPr lang="en-US" dirty="0" smtClean="0"/>
              <a:t>There are two columns that won’t have much contribution to the prediction: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Item_Identifier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Outlet_Identifier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Clean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missing data in the data set.</a:t>
            </a:r>
          </a:p>
          <a:p>
            <a:r>
              <a:rPr lang="en-US" dirty="0" smtClean="0"/>
              <a:t>The rows containing missing data was dropped/ eliminated from the whole data set.</a:t>
            </a:r>
          </a:p>
        </p:txBody>
      </p:sp>
    </p:spTree>
    <p:extLst>
      <p:ext uri="{BB962C8B-B14F-4D97-AF65-F5344CB8AC3E}">
        <p14:creationId xmlns:p14="http://schemas.microsoft.com/office/powerpoint/2010/main" val="1860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4023360" cy="1719072"/>
          </a:xfrm>
        </p:spPr>
        <p:txBody>
          <a:bodyPr anchor="b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smtClean="0"/>
              <a:t>Heat map to find correlation from the data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="" xmlns:a16="http://schemas.microsoft.com/office/drawing/2014/main" id="{CD8B4F24-440B-49E9-B85D-733523DC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48690A2-D782-4171-9C83-C0DEA862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smtClean="0"/>
              <a:t>Item market price seemed to be the most importance features contributing to the sale of each item.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37841"/>
            <a:ext cx="6903720" cy="53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Select optimum model to predict the sale.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KNN- regression</a:t>
            </a:r>
          </a:p>
          <a:p>
            <a:r>
              <a:rPr lang="en-US" dirty="0" smtClean="0"/>
              <a:t>Random Forest (with and without train test </a:t>
            </a:r>
            <a:r>
              <a:rPr lang="en-US" dirty="0" err="1" smtClean="0"/>
              <a:t>slipt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Bagged Tree (with and without train test </a:t>
            </a:r>
            <a:r>
              <a:rPr lang="en-US" dirty="0" err="1" smtClean="0"/>
              <a:t>slipt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Select optimum model to predict the sale.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all the considered models, Random Forest model without using train test </a:t>
            </a:r>
            <a:r>
              <a:rPr lang="en-US" dirty="0" err="1" smtClean="0"/>
              <a:t>slipt</a:t>
            </a:r>
            <a:r>
              <a:rPr lang="en-US" dirty="0" smtClean="0"/>
              <a:t> seemed to be the most effective way to predict the sale.</a:t>
            </a:r>
          </a:p>
          <a:p>
            <a:r>
              <a:rPr lang="en-US" dirty="0" smtClean="0"/>
              <a:t>Random Forest had score of  0.92.</a:t>
            </a:r>
          </a:p>
          <a:p>
            <a:r>
              <a:rPr lang="en-US" dirty="0" smtClean="0"/>
              <a:t>KNN had score of 0.57 and Bagged Tree had score of 0.89.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Select optimum model to predict the sale.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unnecessary to use train test </a:t>
            </a:r>
            <a:r>
              <a:rPr lang="en-US" dirty="0" err="1" smtClean="0"/>
              <a:t>slipt</a:t>
            </a:r>
            <a:r>
              <a:rPr lang="en-US" dirty="0" smtClean="0"/>
              <a:t> because the data set is not large enough.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 </a:t>
            </a:r>
            <a:r>
              <a:rPr lang="is-IS"/>
              <a:t>(3487, 9</a:t>
            </a:r>
            <a:r>
              <a:rPr lang="is-IS" smtClean="0"/>
              <a:t>) vs X_test </a:t>
            </a:r>
            <a:r>
              <a:rPr lang="is-IS"/>
              <a:t>(1163, 9)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Food Sale Prediction</vt:lpstr>
      <vt:lpstr>Outline</vt:lpstr>
      <vt:lpstr>1. Study given data set</vt:lpstr>
      <vt:lpstr>2. Clean the data set</vt:lpstr>
      <vt:lpstr> 3. Heat map to find correlation from the data</vt:lpstr>
      <vt:lpstr> 4. Select optimum model to predict the sale. </vt:lpstr>
      <vt:lpstr>4. Select optimum model to predict the sale.</vt:lpstr>
      <vt:lpstr>4. Select optimum model to predict the sale.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Sale Predition</dc:title>
  <dc:creator>KORNKAWEE RUE ART</dc:creator>
  <cp:lastModifiedBy>KORNKAWEE RUE ART</cp:lastModifiedBy>
  <cp:revision>8</cp:revision>
  <dcterms:created xsi:type="dcterms:W3CDTF">2021-07-19T01:34:45Z</dcterms:created>
  <dcterms:modified xsi:type="dcterms:W3CDTF">2021-07-19T02:55:43Z</dcterms:modified>
</cp:coreProperties>
</file>