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77" r:id="rId4"/>
    <p:sldId id="285" r:id="rId5"/>
    <p:sldId id="278" r:id="rId6"/>
    <p:sldId id="279" r:id="rId7"/>
    <p:sldId id="309" r:id="rId8"/>
    <p:sldId id="310" r:id="rId9"/>
    <p:sldId id="284" r:id="rId10"/>
    <p:sldId id="280" r:id="rId11"/>
    <p:sldId id="282" r:id="rId12"/>
    <p:sldId id="283" r:id="rId13"/>
    <p:sldId id="275" r:id="rId14"/>
    <p:sldId id="276" r:id="rId15"/>
    <p:sldId id="281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27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CE4A785D-C593-4904-9AB2-955885E8492A}">
          <p14:sldIdLst>
            <p14:sldId id="256"/>
            <p14:sldId id="274"/>
            <p14:sldId id="277"/>
            <p14:sldId id="285"/>
            <p14:sldId id="278"/>
            <p14:sldId id="279"/>
            <p14:sldId id="309"/>
            <p14:sldId id="310"/>
            <p14:sldId id="284"/>
            <p14:sldId id="280"/>
            <p14:sldId id="282"/>
            <p14:sldId id="283"/>
            <p14:sldId id="275"/>
            <p14:sldId id="276"/>
            <p14:sldId id="281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AED25-28BB-4275-AFE6-83610561AE29}" v="4" dt="2020-11-11T14:51:43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1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4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85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71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6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8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6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8BEB-82B7-4A23-9820-1F155DAA6E1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2015AF-FDBC-4A3E-BE6C-703DF710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C5C937-1372-46DF-A56C-2FD011253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3" y="1047565"/>
            <a:ext cx="7766936" cy="1646302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296A914-913B-4558-BED3-4C182D7ED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421" y="3429000"/>
            <a:ext cx="7766936" cy="276603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Quang Sang</a:t>
            </a: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6F59-966A-4C4D-902B-640CD93E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3.Kết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8EBD-D319-4F3A-BF4C-54B1C4BC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github,jira,mockups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tool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đồ,giao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waterfall.</a:t>
            </a:r>
          </a:p>
        </p:txBody>
      </p:sp>
    </p:spTree>
    <p:extLst>
      <p:ext uri="{BB962C8B-B14F-4D97-AF65-F5344CB8AC3E}">
        <p14:creationId xmlns:p14="http://schemas.microsoft.com/office/powerpoint/2010/main" val="142890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0EBF-56B4-43FD-8D46-F5037B47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AE1EF-3154-4D86-B216-74B5F118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D5891E8-ACC4-4D72-8501-E8A7B26C2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58480"/>
              </p:ext>
            </p:extLst>
          </p:nvPr>
        </p:nvGraphicFramePr>
        <p:xfrm>
          <a:off x="1111132" y="2539135"/>
          <a:ext cx="812799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70">
                  <a:extLst>
                    <a:ext uri="{9D8B030D-6E8A-4147-A177-3AD203B41FA5}">
                      <a16:colId xmlns:a16="http://schemas.microsoft.com/office/drawing/2014/main" val="2657763243"/>
                    </a:ext>
                  </a:extLst>
                </a:gridCol>
                <a:gridCol w="1847461">
                  <a:extLst>
                    <a:ext uri="{9D8B030D-6E8A-4147-A177-3AD203B41FA5}">
                      <a16:colId xmlns:a16="http://schemas.microsoft.com/office/drawing/2014/main" val="2202372304"/>
                    </a:ext>
                  </a:extLst>
                </a:gridCol>
                <a:gridCol w="5226968">
                  <a:extLst>
                    <a:ext uri="{9D8B030D-6E8A-4147-A177-3AD203B41FA5}">
                      <a16:colId xmlns:a16="http://schemas.microsoft.com/office/drawing/2014/main" val="35063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3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63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1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1898-15F8-4634-9AC3-ECCCA77B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8EB5-5648-443E-9207-5FF2EB27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82D5C9-443C-4EB3-9C37-71D458FDD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9276"/>
              </p:ext>
            </p:extLst>
          </p:nvPr>
        </p:nvGraphicFramePr>
        <p:xfrm>
          <a:off x="911668" y="1707227"/>
          <a:ext cx="812799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23">
                  <a:extLst>
                    <a:ext uri="{9D8B030D-6E8A-4147-A177-3AD203B41FA5}">
                      <a16:colId xmlns:a16="http://schemas.microsoft.com/office/drawing/2014/main" val="2055130558"/>
                    </a:ext>
                  </a:extLst>
                </a:gridCol>
                <a:gridCol w="2519266">
                  <a:extLst>
                    <a:ext uri="{9D8B030D-6E8A-4147-A177-3AD203B41FA5}">
                      <a16:colId xmlns:a16="http://schemas.microsoft.com/office/drawing/2014/main" val="3309221841"/>
                    </a:ext>
                  </a:extLst>
                </a:gridCol>
                <a:gridCol w="4860210">
                  <a:extLst>
                    <a:ext uri="{9D8B030D-6E8A-4147-A177-3AD203B41FA5}">
                      <a16:colId xmlns:a16="http://schemas.microsoft.com/office/drawing/2014/main" val="191428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mục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các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mục,danh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sách,hóa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đơn,phiếu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hàng,phiếu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đặt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hàng,phiếu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9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dễ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công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nợ,nhà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4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Kiểm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kiểm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tạo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phiếu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đúng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yêu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cầu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tạo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phiếu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không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đạt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chất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8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phẩm,tạo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4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tạo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điểm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dựa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tạo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phiếu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đặt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kho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doanh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thu,thống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chi,thống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phẩm,thống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lợi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nhuận,thống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công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nợ,thống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kê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hóa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tồn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4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để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sắp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xếp</a:t>
                      </a:r>
                      <a:r>
                        <a:rPr lang="en-US" sz="1200" dirty="0"/>
                        <a:t> ca </a:t>
                      </a:r>
                      <a:r>
                        <a:rPr lang="en-US" sz="1200" dirty="0" err="1"/>
                        <a:t>làm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của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viên,xem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ca </a:t>
                      </a:r>
                      <a:r>
                        <a:rPr lang="en-US" sz="1200" dirty="0" err="1"/>
                        <a:t>làm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của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viên,tạo,chỉnh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sửa,xóa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hồ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1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9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CFD2-FC21-4BA0-A76A-E2354A02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Use-Case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2FBB13-FC2C-4806-9112-05A603F41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5" y="1726164"/>
            <a:ext cx="6988825" cy="437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2A55-C00D-421D-98E5-B4FE10A8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DFD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496E2-431E-4451-A877-63BBCF98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9BADF-29FE-49F7-8442-7F9F114B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1639"/>
            <a:ext cx="9287760" cy="561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6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4289-9C12-4510-8CA6-C7783642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ERD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01B1470-DE98-4791-A409-7D08CE795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97" y="1270000"/>
            <a:ext cx="4020243" cy="38814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E1BDCF-E8A9-4BA6-8341-4F3156DF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940" y="1269999"/>
            <a:ext cx="421315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273F-1C40-4B53-88B7-AF4E2D36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C815C1-CF3B-4003-BFDF-E76BA3495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518" y="1930400"/>
            <a:ext cx="3410959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8104CA-FFD2-481C-BE44-68B513A0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34" y="1171121"/>
            <a:ext cx="4743061" cy="48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6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34E8-89A5-4387-9040-10FB8136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5C90DC-3536-419C-A8B8-6ED554BB5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6706" y="110930"/>
            <a:ext cx="3930846" cy="3236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5A02D-6FEA-47A1-BE4D-37706E7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83" y="3347839"/>
            <a:ext cx="4153652" cy="33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3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9FC0-0935-496B-A8CC-7DBF4433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E6BECE-08DC-45EF-96AB-34218F5C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7354" y="609600"/>
            <a:ext cx="5749830" cy="59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3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184-6C17-44EF-90F5-A52F4987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BABC-C405-4CDE-B809-B3A0C700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D3BF9-6AB0-4AFD-AAAA-9D2E220D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30" y="457200"/>
            <a:ext cx="567379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C87C-7CB2-4E56-8F04-4DCCAD64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1.Tổng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D2FD-5FAF-4223-B567-B414494D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a)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mềm</a:t>
            </a:r>
            <a:r>
              <a:rPr lang="en-US" sz="1600" dirty="0"/>
              <a:t>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phối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doanh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cửa</a:t>
            </a:r>
            <a:r>
              <a:rPr lang="en-US" sz="1600" dirty="0"/>
              <a:t> </a:t>
            </a:r>
            <a:r>
              <a:rPr lang="en-US" sz="1600" dirty="0" err="1"/>
              <a:t>hàng,nhân</a:t>
            </a:r>
            <a:r>
              <a:rPr lang="en-US" sz="1600" dirty="0"/>
              <a:t> </a:t>
            </a:r>
            <a:r>
              <a:rPr lang="en-US" sz="1600" dirty="0" err="1"/>
              <a:t>sự,nguyên</a:t>
            </a:r>
            <a:r>
              <a:rPr lang="en-US" sz="1600" dirty="0"/>
              <a:t> </a:t>
            </a:r>
            <a:r>
              <a:rPr lang="en-US" sz="1600" dirty="0" err="1"/>
              <a:t>liệu,nợ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.</a:t>
            </a:r>
          </a:p>
          <a:p>
            <a:r>
              <a:rPr lang="en-US" sz="1600" dirty="0"/>
              <a:t>b)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dành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cửa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chi </a:t>
            </a:r>
            <a:r>
              <a:rPr lang="en-US" sz="1600" dirty="0" err="1"/>
              <a:t>nhánh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chủ</a:t>
            </a:r>
            <a:r>
              <a:rPr lang="en-US" sz="1600" dirty="0"/>
              <a:t> </a:t>
            </a:r>
            <a:r>
              <a:rPr lang="en-US" sz="1600" dirty="0" err="1"/>
              <a:t>cửa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endParaRPr lang="en-US" sz="1600" dirty="0"/>
          </a:p>
          <a:p>
            <a:r>
              <a:rPr lang="en-US" sz="1600" dirty="0"/>
              <a:t>c)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gia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thống:Người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bán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endParaRPr lang="en-US" sz="1600" dirty="0"/>
          </a:p>
          <a:p>
            <a:r>
              <a:rPr lang="en-US" sz="1600" dirty="0"/>
              <a:t>d)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:</a:t>
            </a:r>
          </a:p>
          <a:p>
            <a:r>
              <a:rPr lang="en-US" sz="1600" dirty="0"/>
              <a:t>+)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lí</a:t>
            </a:r>
            <a:r>
              <a:rPr lang="en-US" sz="1600" dirty="0"/>
              <a:t>: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			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		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				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			_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			_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	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+)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4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436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5624-17BC-452E-826B-B95E8DB5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CF2140-84FE-4800-8C45-B5D244CD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696" y="609600"/>
            <a:ext cx="5923382" cy="57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6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EDF7-4131-464B-94D3-EDBA5028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0A042C-A8D0-40C1-BA73-D9148D8A1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406" y="609600"/>
            <a:ext cx="4926596" cy="607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8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3A94-5C5B-4F17-8319-1CEEDB42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44E4B-F7F6-4A34-95DE-4B691598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565" y="180392"/>
            <a:ext cx="5444998" cy="63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AF30-A3E2-4902-ADB3-6459645E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92EC1E-436B-4E8E-8837-7F41741B5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486" y="117183"/>
            <a:ext cx="5337109" cy="62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19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EA3F-C6C4-42DD-B89D-9A2786D2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062B5B-AD69-4F0B-B309-A1CAA201E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324" y="303796"/>
            <a:ext cx="2847786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67449F-7372-46A4-94F2-862E7C2C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81" y="4185233"/>
            <a:ext cx="237308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F57F-85B5-4EEA-9738-31C6D0A8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B0FC7A-AE96-4323-AD7C-5C03813461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4" y="1663313"/>
            <a:ext cx="3855238" cy="317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8EF29-EC9F-41EA-8AC7-35238A2DAC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72" y="1663313"/>
            <a:ext cx="5430340" cy="3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3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DB97-8544-4650-805B-52B960EC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EF7B67-FC44-4308-A185-A05965EAFF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28743"/>
            <a:ext cx="67029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0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60ED-FA92-492A-904A-5F2131B9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F9DE8-53FD-48B6-9541-BE50024398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156"/>
            <a:ext cx="5411755" cy="5219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FEC22-6E0E-499A-B1F9-675C62716E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5" y="1358156"/>
            <a:ext cx="5673012" cy="52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1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799C-8E9D-430E-98AC-E6354156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BA842-A0F1-45B4-90BB-77BDD83A79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6" y="1451460"/>
            <a:ext cx="5135637" cy="4193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F9086C-4E38-45FF-95F9-B199A4B62A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76" y="1451461"/>
            <a:ext cx="5533053" cy="41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4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6D13-82A7-40CD-A2E3-02595EB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553986-30D2-4E35-AA16-8E72F62C7F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1" y="1262238"/>
            <a:ext cx="4805265" cy="403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2590C-4970-4019-A607-BF5F7B4337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98" y="1270000"/>
            <a:ext cx="5424887" cy="40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6334-8C76-45DF-9AB1-78FEE2D2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2.Quá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F77599-66F1-4C85-A878-DFBF3680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012E6-BE62-4130-A858-F0DCCFC3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63751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48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A26A-6F89-4E56-9CAC-E8CF229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B2F25D-36AD-49D1-BEF7-7BA8505B00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8" y="1270000"/>
            <a:ext cx="5715788" cy="3348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E4F5B-401B-4F90-A57F-5F029833DA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64" y="1270000"/>
            <a:ext cx="5862735" cy="3348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9CB6B-12B8-4E8C-BD3A-B5CB7AAB0DE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3" y="4613988"/>
            <a:ext cx="5943600" cy="21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2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871-30FE-4C08-B743-708D767A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DCF5C-9501-4606-BC2E-AE46A6328B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395817"/>
            <a:ext cx="5505062" cy="4090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8C95C-3929-4413-8D98-2137C41F6C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08628" y="1270000"/>
            <a:ext cx="5290743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5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D7A0-E3E6-4FF9-B27F-C601EDFE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48D820-3B08-4CF1-BA5A-A8C2DA9730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1350496"/>
            <a:ext cx="5810655" cy="3893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79672-6BFA-4810-85AD-E0EFB99841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48" y="1350496"/>
            <a:ext cx="5079754" cy="39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3C8D-C8BB-4E18-B1F2-04F1E165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C22C5-6DBD-4B93-8F50-2B1F5DDBF0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4" y="1343463"/>
            <a:ext cx="5244108" cy="4096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6F284-3EAC-4041-A1A1-3A5AAEEC31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1343464"/>
            <a:ext cx="5710333" cy="409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63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72DC-06F4-4318-B098-374C444C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FA93B-FF9D-4499-95B7-5EE969E607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5" y="1269999"/>
            <a:ext cx="4751733" cy="353526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A6D6A-1FDE-4E12-B45D-9B8475420E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6" y="1269999"/>
            <a:ext cx="5843869" cy="35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5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0443-BF7B-43DB-BC20-ED6E998B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F4CABC-D4F7-4C66-9BB8-F8DEDA371E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79707"/>
            <a:ext cx="8596312" cy="36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97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B7A2-DC8A-4EEA-AD05-798940B9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379C10-490B-42AB-A689-60BAD58A90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53289"/>
            <a:ext cx="8596312" cy="34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90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27AC-4FA1-443F-9DF5-C7874728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7A46D8-0C3A-491D-AED9-B156FEA9F6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231" y="2160588"/>
            <a:ext cx="759757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9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20B8-0390-4A5D-851B-B7F5F14F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AECC2-3383-4BF3-993D-94E2ED96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60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D7C32-C2B7-4021-A79D-F2EEEAF1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886256"/>
            <a:ext cx="8596668" cy="3989033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br>
              <a:rPr lang="en-US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B744AB-4192-44DD-8F93-9D2E1DBD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885" y="0"/>
            <a:ext cx="920115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7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5FCE-F3C5-4D00-A5C0-EF26BA9E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29C9-AD5A-4F4A-9539-6D39194D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A537E-74BC-4CCE-82D0-3AED8142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58301"/>
            <a:ext cx="866260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1736-8CF4-4C22-A17E-A918392F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F55C0-9004-4AA8-85EF-96D8143B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0027C-D7B4-45B0-BC84-C3C22562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8"/>
            <a:ext cx="859666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0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1F5F-3363-4D8A-BCFF-4E464123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30" y="530930"/>
            <a:ext cx="8596668" cy="1320800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FBB79E-82DE-4DDD-800A-2B8A073F3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416107"/>
              </p:ext>
            </p:extLst>
          </p:nvPr>
        </p:nvGraphicFramePr>
        <p:xfrm>
          <a:off x="3075830" y="1120865"/>
          <a:ext cx="698014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33">
                  <a:extLst>
                    <a:ext uri="{9D8B030D-6E8A-4147-A177-3AD203B41FA5}">
                      <a16:colId xmlns:a16="http://schemas.microsoft.com/office/drawing/2014/main" val="1399845932"/>
                    </a:ext>
                  </a:extLst>
                </a:gridCol>
                <a:gridCol w="1296955">
                  <a:extLst>
                    <a:ext uri="{9D8B030D-6E8A-4147-A177-3AD203B41FA5}">
                      <a16:colId xmlns:a16="http://schemas.microsoft.com/office/drawing/2014/main" val="290829001"/>
                    </a:ext>
                  </a:extLst>
                </a:gridCol>
                <a:gridCol w="1548882">
                  <a:extLst>
                    <a:ext uri="{9D8B030D-6E8A-4147-A177-3AD203B41FA5}">
                      <a16:colId xmlns:a16="http://schemas.microsoft.com/office/drawing/2014/main" val="1448468528"/>
                    </a:ext>
                  </a:extLst>
                </a:gridCol>
                <a:gridCol w="3655170">
                  <a:extLst>
                    <a:ext uri="{9D8B030D-6E8A-4147-A177-3AD203B41FA5}">
                      <a16:colId xmlns:a16="http://schemas.microsoft.com/office/drawing/2014/main" val="1460143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Họ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Tên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Công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việc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2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Lê </a:t>
                      </a:r>
                      <a:r>
                        <a:rPr lang="en-US" sz="1500" dirty="0" err="1"/>
                        <a:t>Hoàng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Tân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</a:t>
                      </a:r>
                      <a:r>
                        <a:rPr lang="en-US" sz="1500" dirty="0" err="1"/>
                        <a:t>Tạo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github,jira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-</a:t>
                      </a:r>
                      <a:r>
                        <a:rPr lang="en-US" sz="1500" dirty="0" err="1"/>
                        <a:t>Làm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biểu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mẫu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trách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nhiệm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nhân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viên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khách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hàng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7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3118411019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Trương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Nguyễn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Yến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Làm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biểu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mẫu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trách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nhiệm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danh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mục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kiểm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tra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nhập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hàng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3118410162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Từ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Huy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Làm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biểu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mẫu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trách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nhiệm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bán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hàng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đăng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nhập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8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3118411023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Lê Quang Sang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Làm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biểu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mẫu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trách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nhiệm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cung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cấp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phẩm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Hồng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Thái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Làm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biểu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mẫu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trách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nhiệm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thống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kế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kho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8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46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AFA8-1DA6-4215-B9DF-57B61318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E1979F-672E-45EF-A7C1-D8286ADA5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80026"/>
              </p:ext>
            </p:extLst>
          </p:nvPr>
        </p:nvGraphicFramePr>
        <p:xfrm>
          <a:off x="2842565" y="1442131"/>
          <a:ext cx="698014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2">
                  <a:extLst>
                    <a:ext uri="{9D8B030D-6E8A-4147-A177-3AD203B41FA5}">
                      <a16:colId xmlns:a16="http://schemas.microsoft.com/office/drawing/2014/main" val="1815484361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908936647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3813905972"/>
                    </a:ext>
                  </a:extLst>
                </a:gridCol>
                <a:gridCol w="3757807">
                  <a:extLst>
                    <a:ext uri="{9D8B030D-6E8A-4147-A177-3AD203B41FA5}">
                      <a16:colId xmlns:a16="http://schemas.microsoft.com/office/drawing/2014/main" val="69260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Họ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Tên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Công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việc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6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Lê </a:t>
                      </a:r>
                      <a:r>
                        <a:rPr lang="en-US" sz="1500" dirty="0" err="1"/>
                        <a:t>Hoàng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Tân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Vẽ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sơ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đồ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DFD,usecase</a:t>
                      </a:r>
                      <a:r>
                        <a:rPr lang="en-US" sz="1500" dirty="0"/>
                        <a:t> ,</a:t>
                      </a:r>
                      <a:r>
                        <a:rPr lang="en-US" sz="1500" dirty="0" err="1"/>
                        <a:t>activity,erd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nhân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viên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khách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hàng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3118411019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Trương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Nguyễn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Yến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Vẽ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sơ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đồ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DFD,usecase</a:t>
                      </a:r>
                      <a:r>
                        <a:rPr lang="en-US" sz="1500" dirty="0"/>
                        <a:t> ,</a:t>
                      </a:r>
                      <a:r>
                        <a:rPr lang="en-US" sz="1500" dirty="0" err="1"/>
                        <a:t>activity,erd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danh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mục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kiểm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tra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nhập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hàng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8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3118410162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Từ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Huy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Vẽ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sơ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đồ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DFD,usecase</a:t>
                      </a:r>
                      <a:r>
                        <a:rPr lang="en-US" sz="1500" dirty="0"/>
                        <a:t> ,</a:t>
                      </a:r>
                      <a:r>
                        <a:rPr lang="en-US" sz="1500" dirty="0" err="1"/>
                        <a:t>activity,erd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bán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hàng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đăng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nhập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3118411023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Lê Quang Sang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Vẽ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sơ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đồ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DFD,usecase</a:t>
                      </a:r>
                      <a:r>
                        <a:rPr lang="en-US" sz="1500" dirty="0"/>
                        <a:t> ,</a:t>
                      </a:r>
                      <a:r>
                        <a:rPr lang="en-US" sz="1500" dirty="0" err="1"/>
                        <a:t>activity,erd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cung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cấp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phẩm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3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Hồng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Thái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Vẽ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sơ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đồ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DFD,usecase</a:t>
                      </a:r>
                      <a:r>
                        <a:rPr lang="en-US" sz="1500" dirty="0"/>
                        <a:t> ,</a:t>
                      </a:r>
                      <a:r>
                        <a:rPr lang="en-US" sz="1500" dirty="0" err="1"/>
                        <a:t>activity,erd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thống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kế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kho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6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75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9A36-BDC6-40DC-A29A-5AC6DED3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78BBCC-9376-4CCB-BD15-B8121B4C4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475825"/>
              </p:ext>
            </p:extLst>
          </p:nvPr>
        </p:nvGraphicFramePr>
        <p:xfrm>
          <a:off x="3442996" y="320040"/>
          <a:ext cx="6876660" cy="583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22">
                  <a:extLst>
                    <a:ext uri="{9D8B030D-6E8A-4147-A177-3AD203B41FA5}">
                      <a16:colId xmlns:a16="http://schemas.microsoft.com/office/drawing/2014/main" val="3657886399"/>
                    </a:ext>
                  </a:extLst>
                </a:gridCol>
                <a:gridCol w="1296955">
                  <a:extLst>
                    <a:ext uri="{9D8B030D-6E8A-4147-A177-3AD203B41FA5}">
                      <a16:colId xmlns:a16="http://schemas.microsoft.com/office/drawing/2014/main" val="312710228"/>
                    </a:ext>
                  </a:extLst>
                </a:gridCol>
                <a:gridCol w="1464907">
                  <a:extLst>
                    <a:ext uri="{9D8B030D-6E8A-4147-A177-3AD203B41FA5}">
                      <a16:colId xmlns:a16="http://schemas.microsoft.com/office/drawing/2014/main" val="3770589514"/>
                    </a:ext>
                  </a:extLst>
                </a:gridCol>
                <a:gridCol w="3620276">
                  <a:extLst>
                    <a:ext uri="{9D8B030D-6E8A-4147-A177-3AD203B41FA5}">
                      <a16:colId xmlns:a16="http://schemas.microsoft.com/office/drawing/2014/main" val="1427668749"/>
                    </a:ext>
                  </a:extLst>
                </a:gridCol>
              </a:tblGrid>
              <a:tr h="250692">
                <a:tc>
                  <a:txBody>
                    <a:bodyPr/>
                    <a:lstStyle/>
                    <a:p>
                      <a:r>
                        <a:rPr lang="en-US" sz="15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Họ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Tên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Công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việc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47132"/>
                  </a:ext>
                </a:extLst>
              </a:tr>
              <a:tr h="1057716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Lê </a:t>
                      </a:r>
                      <a:r>
                        <a:rPr lang="en-US" sz="1500" dirty="0" err="1"/>
                        <a:t>Hoàng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Tân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Vẽ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giao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diện,bảng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xử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giao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diện,bảng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mô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tả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xử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dữ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liệu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nhân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viên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khách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hàng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764"/>
                  </a:ext>
                </a:extLst>
              </a:tr>
              <a:tr h="1057716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3118411019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Trương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Nguyễn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Yến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Vẽ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giao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diện,bảng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xử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giao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diện,bảng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mô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tả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xử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dữ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liệu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danh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mục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kiểm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tra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nhập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hàng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44130"/>
                  </a:ext>
                </a:extLst>
              </a:tr>
              <a:tr h="1057716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3118410162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Từ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Huy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Vẽ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giao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diện,bảng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xử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giao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diện,bảng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mô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tả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xử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dữ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liệu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bán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hàng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đăng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nhập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32665"/>
                  </a:ext>
                </a:extLst>
              </a:tr>
              <a:tr h="1057716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3118411023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Lê Quang Sang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Vẽ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giao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diện,bảng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xử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giao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diện,bảng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mô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tả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xử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dữ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liệu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nhà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cung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cấp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phẩm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21801"/>
                  </a:ext>
                </a:extLst>
              </a:tr>
              <a:tr h="1057716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3118411028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Hồng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Thái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Vẽ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giao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diện,bảng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xử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giao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diện,bảng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mô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tả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xử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dữ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liệu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cho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chức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năng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thống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kế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và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quản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lý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kho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8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9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0171-2E45-465C-A5A2-969DEE6D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họp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370F-BD60-47E3-925C-B234F6B0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13 </a:t>
            </a:r>
            <a:r>
              <a:rPr lang="en-US" dirty="0" err="1"/>
              <a:t>tháng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 2020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4 </a:t>
            </a:r>
            <a:r>
              <a:rPr lang="en-US" dirty="0" err="1"/>
              <a:t>tháng</a:t>
            </a:r>
            <a:r>
              <a:rPr lang="en-US" dirty="0"/>
              <a:t> 12 </a:t>
            </a:r>
            <a:r>
              <a:rPr lang="en-US" dirty="0" err="1"/>
              <a:t>năm</a:t>
            </a:r>
            <a:r>
              <a:rPr lang="en-US" dirty="0"/>
              <a:t> 2020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.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3,5,7 </a:t>
            </a:r>
            <a:r>
              <a:rPr lang="en-US" dirty="0" err="1"/>
              <a:t>từ</a:t>
            </a:r>
            <a:r>
              <a:rPr lang="en-US" dirty="0"/>
              <a:t> 7h </a:t>
            </a:r>
            <a:r>
              <a:rPr lang="en-US" dirty="0" err="1"/>
              <a:t>đến</a:t>
            </a:r>
            <a:r>
              <a:rPr lang="en-US" dirty="0"/>
              <a:t> 8h30h.Mục </a:t>
            </a:r>
            <a:r>
              <a:rPr lang="en-US" dirty="0" err="1"/>
              <a:t>địch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.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trưa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37873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1207</Words>
  <Application>Microsoft Office PowerPoint</Application>
  <PresentationFormat>Widescreen</PresentationFormat>
  <Paragraphs>174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Tahoma</vt:lpstr>
      <vt:lpstr>Times New Roman</vt:lpstr>
      <vt:lpstr>Trebuchet MS</vt:lpstr>
      <vt:lpstr>Wingdings 3</vt:lpstr>
      <vt:lpstr>Mặt kim cương</vt:lpstr>
      <vt:lpstr>Quản lý cửa hàng tiện lợi</vt:lpstr>
      <vt:lpstr>1.Tổng quan về phần mềm </vt:lpstr>
      <vt:lpstr>2.Quá trình phân chia công việc</vt:lpstr>
      <vt:lpstr>PowerPoint Presentation</vt:lpstr>
      <vt:lpstr>PowerPoint Presentation</vt:lpstr>
      <vt:lpstr>Chương 1</vt:lpstr>
      <vt:lpstr>Chương 2</vt:lpstr>
      <vt:lpstr>Chương 3</vt:lpstr>
      <vt:lpstr>Thời gian họp</vt:lpstr>
      <vt:lpstr>3.Kết quả</vt:lpstr>
      <vt:lpstr>Mô tả chức năng của hệ thống</vt:lpstr>
      <vt:lpstr>Mô tả chức năng của hệ thống</vt:lpstr>
      <vt:lpstr>Sơ Đồ Use-Case tổng quát cho hệ thống</vt:lpstr>
      <vt:lpstr>Sơ đồ DFD mức tổng quát</vt:lpstr>
      <vt:lpstr>Sơ đồ ERD của phần mềm</vt:lpstr>
      <vt:lpstr>Sơ đồ Activity</vt:lpstr>
      <vt:lpstr>Sơ đồ Activity</vt:lpstr>
      <vt:lpstr>Sơ đồ Activity</vt:lpstr>
      <vt:lpstr>Sơ đồ Activity</vt:lpstr>
      <vt:lpstr>Sơ đồ Activity</vt:lpstr>
      <vt:lpstr>Sơ đồ Activity</vt:lpstr>
      <vt:lpstr>Sơ đồ Activity</vt:lpstr>
      <vt:lpstr>Sơ đồ Activity</vt:lpstr>
      <vt:lpstr>Sơ đồ Activity</vt:lpstr>
      <vt:lpstr>Một số giao diện 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</vt:lpstr>
      <vt:lpstr>Một số giao diện </vt:lpstr>
      <vt:lpstr>PowerPoint Presentation</vt:lpstr>
      <vt:lpstr>THE END 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Khái niệm quyền tác giả</dc:title>
  <dc:creator>Shigeru Ochiai</dc:creator>
  <cp:lastModifiedBy>Lê Quang Sang</cp:lastModifiedBy>
  <cp:revision>30</cp:revision>
  <dcterms:created xsi:type="dcterms:W3CDTF">2020-11-11T14:48:31Z</dcterms:created>
  <dcterms:modified xsi:type="dcterms:W3CDTF">2020-12-05T03:34:13Z</dcterms:modified>
</cp:coreProperties>
</file>