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app.xml" ContentType="application/vnd.openxmlformats-officedocument.extended-propertie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docProps/core.xml" ContentType="application/vnd.openxmlformats-package.core-properties+xml"/>
  <Override PartName="/ppt/viewProps.xml" ContentType="application/vnd.openxmlformats-officedocument.presentationml.viewProps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 showSpecialPlsOnTitleSld="0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12192000" cy="6858000"/>
  <p:defaultTextStyle>
    <a:defPPr>
      <a:defRPr lang="en-US"/>
    </a:defPPr>
    <a:lvl1pPr marL="0" algn="l" defTabSz="4572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presProps" Target="presProps.xml" /><Relationship Id="rId11" Type="http://schemas.openxmlformats.org/officeDocument/2006/relationships/tableStyles" Target="tableStyles.xml" /><Relationship Id="rId12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Титульный слайд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ctrTitle" hasCustomPrompt="0"/>
          </p:nvPr>
        </p:nvSpPr>
        <p:spPr bwMode="auto">
          <a:xfrm>
            <a:off x="2589211" y="2514598"/>
            <a:ext cx="8915397" cy="2262780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Subtitle 2" hidden="0"/>
          <p:cNvSpPr>
            <a:spLocks noGrp="1"/>
          </p:cNvSpPr>
          <p:nvPr isPhoto="0" userDrawn="0">
            <p:ph type="subTitle" idx="1" hasCustomPrompt="0"/>
          </p:nvPr>
        </p:nvSpPr>
        <p:spPr bwMode="auto">
          <a:xfrm>
            <a:off x="2589211" y="4777377"/>
            <a:ext cx="8915397" cy="1126281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EBCC7241-3AEC-434E-9161-E2215DEEBF20}" type="datetime1">
              <a:rPr lang="ru-RU"/>
              <a:t/>
            </a:fld>
            <a:endParaRPr lang="ru-RU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Freeform 6" hidden="0"/>
          <p:cNvSpPr/>
          <p:nvPr isPhoto="0" userDrawn="0"/>
        </p:nvSpPr>
        <p:spPr bwMode="auto">
          <a:xfrm>
            <a:off x="0" y="4323808"/>
            <a:ext cx="1744650" cy="778587"/>
          </a:xfrm>
          <a:custGeom>
            <a:avLst/>
            <a:gdLst/>
            <a:ahLst/>
            <a:cxnLst/>
            <a:rect l="0" t="0" r="r" b="b"/>
            <a:pathLst>
              <a:path w="372" h="166" fill="norm" stroke="1" extrusionOk="0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>
          <a:xfrm>
            <a:off x="531810" y="4529538"/>
            <a:ext cx="779764" cy="365123"/>
          </a:xfrm>
        </p:spPr>
        <p:txBody>
          <a:bodyPr/>
          <a:lstStyle/>
          <a:p>
            <a:pPr>
              <a:defRPr/>
            </a:pPr>
            <a:fld id="{A98BB281-CEDC-4B4D-928D-51752AFA0ADD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userDrawn="1">
  <p:cSld name="Заголовок и подпись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2589210" y="609598"/>
            <a:ext cx="8915397" cy="3117038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2589210" y="4354044"/>
            <a:ext cx="8915397" cy="15558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28848BD4-55CE-4F00-9572-452168BC8222}" type="datetime1">
              <a:rPr lang="ru-RU"/>
              <a:t/>
            </a:fld>
            <a:endParaRPr lang="ru-RU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Freeform 11" hidden="0"/>
          <p:cNvSpPr/>
          <p:nvPr isPhoto="0" userDrawn="0"/>
        </p:nvSpPr>
        <p:spPr bwMode="auto">
          <a:xfrm flipV="1">
            <a:off x="-4187" y="3178173"/>
            <a:ext cx="1588524" cy="507294"/>
          </a:xfrm>
          <a:custGeom>
            <a:avLst/>
            <a:gdLst/>
            <a:ahLst/>
            <a:cxnLst/>
            <a:rect l="l" t="t" r="r" b="b"/>
            <a:pathLst>
              <a:path w="9248" h="10000" fill="norm" stroke="1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>
          <a:xfrm>
            <a:off x="531810" y="3244137"/>
            <a:ext cx="779764" cy="365123"/>
          </a:xfrm>
        </p:spPr>
        <p:txBody>
          <a:bodyPr/>
          <a:lstStyle/>
          <a:p>
            <a:pPr>
              <a:defRPr/>
            </a:pPr>
            <a:fld id="{A98BB281-CEDC-4B4D-928D-51752AFA0ADD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userDrawn="1">
  <p:cSld name="Цитата с подписью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2849949" y="609598"/>
            <a:ext cx="8393924" cy="2895598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13" name="Text Placeholder 9" hidden="0"/>
          <p:cNvSpPr>
            <a:spLocks noGrp="1"/>
          </p:cNvSpPr>
          <p:nvPr isPhoto="0" userDrawn="0">
            <p:ph type="body" sz="quarter" idx="13" hasCustomPrompt="0"/>
          </p:nvPr>
        </p:nvSpPr>
        <p:spPr bwMode="auto">
          <a:xfrm>
            <a:off x="3275010" y="3505197"/>
            <a:ext cx="7536552" cy="380998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3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2589210" y="4354044"/>
            <a:ext cx="8915397" cy="15558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16A9BA46-451C-4C1B-86E0-D1FCDCF778E3}" type="datetime1">
              <a:rPr lang="ru-RU"/>
              <a:t/>
            </a:fld>
            <a:endParaRPr lang="ru-RU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11" name="Freeform 11" hidden="0"/>
          <p:cNvSpPr/>
          <p:nvPr isPhoto="0" userDrawn="0"/>
        </p:nvSpPr>
        <p:spPr bwMode="auto">
          <a:xfrm flipV="1">
            <a:off x="-4187" y="3178173"/>
            <a:ext cx="1588524" cy="507294"/>
          </a:xfrm>
          <a:custGeom>
            <a:avLst/>
            <a:gdLst/>
            <a:ahLst/>
            <a:cxnLst/>
            <a:rect l="l" t="t" r="r" b="b"/>
            <a:pathLst>
              <a:path w="9248" h="10000" fill="norm" stroke="1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>
          <a:xfrm>
            <a:off x="531810" y="3244137"/>
            <a:ext cx="779764" cy="365123"/>
          </a:xfrm>
        </p:spPr>
        <p:txBody>
          <a:bodyPr/>
          <a:lstStyle/>
          <a:p>
            <a:pPr>
              <a:defRPr/>
            </a:pPr>
            <a:fld id="{A98BB281-CEDC-4B4D-928D-51752AFA0ADD}" type="slidenum">
              <a:rPr lang="ru-RU"/>
              <a:t/>
            </a:fld>
            <a:endParaRPr lang="ru-RU"/>
          </a:p>
        </p:txBody>
      </p:sp>
      <p:sp>
        <p:nvSpPr>
          <p:cNvPr id="14" name="TextBox 13" hidden="0"/>
          <p:cNvSpPr txBox="1"/>
          <p:nvPr isPhoto="0" userDrawn="0"/>
        </p:nvSpPr>
        <p:spPr bwMode="auto">
          <a:xfrm>
            <a:off x="2467649" y="648003"/>
            <a:ext cx="609598" cy="5847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defRPr/>
            </a:pPr>
            <a:r>
              <a:rPr lang="en-US" sz="8000">
                <a:ln w="3175" cmpd="sng">
                  <a:noFill/>
                </a:ln>
                <a:solidFill>
                  <a:schemeClr val="accent1"/>
                </a:solidFill>
                <a:latin typeface="Arial"/>
              </a:rPr>
              <a:t>“</a:t>
            </a:r>
            <a:endParaRPr/>
          </a:p>
        </p:txBody>
      </p:sp>
      <p:sp>
        <p:nvSpPr>
          <p:cNvPr id="15" name="TextBox 14" hidden="0"/>
          <p:cNvSpPr txBox="1"/>
          <p:nvPr isPhoto="0" userDrawn="0"/>
        </p:nvSpPr>
        <p:spPr bwMode="auto">
          <a:xfrm>
            <a:off x="11114850" y="2905304"/>
            <a:ext cx="609598" cy="5847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defRPr/>
            </a:pPr>
            <a:r>
              <a:rPr lang="en-US" sz="8000">
                <a:ln w="3175" cmpd="sng">
                  <a:noFill/>
                </a:ln>
                <a:solidFill>
                  <a:schemeClr val="accent1"/>
                </a:solidFill>
                <a:latin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userDrawn="1">
  <p:cSld name="Карточка имени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2589211" y="2438398"/>
            <a:ext cx="8915400" cy="2724843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4" name="Text Placehold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2589211" y="5181598"/>
            <a:ext cx="8915400" cy="729621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2EFA2063-7510-4C6B-839E-B40E47CD10C4}" type="datetime1">
              <a:rPr lang="ru-RU"/>
              <a:t/>
            </a:fld>
            <a:endParaRPr lang="ru-RU"/>
          </a:p>
        </p:txBody>
      </p:sp>
      <p:sp>
        <p:nvSpPr>
          <p:cNvPr id="6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Freeform 11" hidden="0"/>
          <p:cNvSpPr/>
          <p:nvPr isPhoto="0" userDrawn="0"/>
        </p:nvSpPr>
        <p:spPr bwMode="auto">
          <a:xfrm flipV="1">
            <a:off x="-4187" y="4911723"/>
            <a:ext cx="1588524" cy="507294"/>
          </a:xfrm>
          <a:custGeom>
            <a:avLst/>
            <a:gdLst/>
            <a:ahLst/>
            <a:cxnLst/>
            <a:rect l="l" t="t" r="r" b="b"/>
            <a:pathLst>
              <a:path w="9248" h="10000" fill="norm" stroke="1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>
          <a:xfrm>
            <a:off x="531810" y="4983085"/>
            <a:ext cx="779764" cy="365123"/>
          </a:xfrm>
        </p:spPr>
        <p:txBody>
          <a:bodyPr/>
          <a:lstStyle/>
          <a:p>
            <a:pPr>
              <a:defRPr/>
            </a:pPr>
            <a:fld id="{A98BB281-CEDC-4B4D-928D-51752AFA0ADD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userDrawn="1">
  <p:cSld name="Цитата карточки имени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2849949" y="609598"/>
            <a:ext cx="8393924" cy="2895598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21" name="Text Placeholder 9" hidden="0"/>
          <p:cNvSpPr>
            <a:spLocks noGrp="1"/>
          </p:cNvSpPr>
          <p:nvPr isPhoto="0" userDrawn="0">
            <p:ph type="body" sz="quarter" idx="13" hasCustomPrompt="0"/>
          </p:nvPr>
        </p:nvSpPr>
        <p:spPr bwMode="auto">
          <a:xfrm>
            <a:off x="2589210" y="4343400"/>
            <a:ext cx="8915400" cy="83819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Text Placehold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2589211" y="5181598"/>
            <a:ext cx="8915400" cy="729621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9158DD2E-1BC1-4B26-8F63-47D421227F57}" type="datetime1">
              <a:rPr lang="ru-RU"/>
              <a:t/>
            </a:fld>
            <a:endParaRPr lang="ru-RU"/>
          </a:p>
        </p:txBody>
      </p:sp>
      <p:sp>
        <p:nvSpPr>
          <p:cNvPr id="6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11" name="Freeform 11" hidden="0"/>
          <p:cNvSpPr/>
          <p:nvPr isPhoto="0" userDrawn="0"/>
        </p:nvSpPr>
        <p:spPr bwMode="auto">
          <a:xfrm flipV="1">
            <a:off x="-4187" y="4911723"/>
            <a:ext cx="1588524" cy="507294"/>
          </a:xfrm>
          <a:custGeom>
            <a:avLst/>
            <a:gdLst/>
            <a:ahLst/>
            <a:cxnLst/>
            <a:rect l="l" t="t" r="r" b="b"/>
            <a:pathLst>
              <a:path w="9248" h="10000" fill="norm" stroke="1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>
          <a:xfrm>
            <a:off x="531810" y="4983085"/>
            <a:ext cx="779764" cy="365123"/>
          </a:xfrm>
        </p:spPr>
        <p:txBody>
          <a:bodyPr/>
          <a:lstStyle/>
          <a:p>
            <a:pPr>
              <a:defRPr/>
            </a:pPr>
            <a:fld id="{A98BB281-CEDC-4B4D-928D-51752AFA0ADD}" type="slidenum">
              <a:rPr lang="ru-RU"/>
              <a:t/>
            </a:fld>
            <a:endParaRPr lang="ru-RU"/>
          </a:p>
        </p:txBody>
      </p:sp>
      <p:sp>
        <p:nvSpPr>
          <p:cNvPr id="17" name="TextBox 16" hidden="0"/>
          <p:cNvSpPr txBox="1"/>
          <p:nvPr isPhoto="0" userDrawn="0"/>
        </p:nvSpPr>
        <p:spPr bwMode="auto">
          <a:xfrm>
            <a:off x="2467649" y="648003"/>
            <a:ext cx="609598" cy="5847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defRPr/>
            </a:pPr>
            <a:r>
              <a:rPr lang="en-US" sz="8000">
                <a:ln w="3175" cmpd="sng">
                  <a:noFill/>
                </a:ln>
                <a:solidFill>
                  <a:schemeClr val="accent1"/>
                </a:solidFill>
                <a:latin typeface="Arial"/>
              </a:rPr>
              <a:t>“</a:t>
            </a:r>
            <a:endParaRPr/>
          </a:p>
        </p:txBody>
      </p:sp>
      <p:sp>
        <p:nvSpPr>
          <p:cNvPr id="18" name="TextBox 17" hidden="0"/>
          <p:cNvSpPr txBox="1"/>
          <p:nvPr isPhoto="0" userDrawn="0"/>
        </p:nvSpPr>
        <p:spPr bwMode="auto">
          <a:xfrm>
            <a:off x="11114850" y="2905304"/>
            <a:ext cx="609598" cy="5847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defRPr/>
            </a:pPr>
            <a:r>
              <a:rPr lang="en-US" sz="8000">
                <a:ln w="3175" cmpd="sng">
                  <a:noFill/>
                </a:ln>
                <a:solidFill>
                  <a:schemeClr val="accent1"/>
                </a:solidFill>
                <a:latin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userDrawn="1">
  <p:cSld name="Истина или ложь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2589210" y="627405"/>
            <a:ext cx="8915397" cy="2880018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21" name="Text Placeholder 9" hidden="0"/>
          <p:cNvSpPr>
            <a:spLocks noGrp="1"/>
          </p:cNvSpPr>
          <p:nvPr isPhoto="0" userDrawn="0">
            <p:ph type="body" sz="quarter" idx="13" hasCustomPrompt="0"/>
          </p:nvPr>
        </p:nvSpPr>
        <p:spPr bwMode="auto">
          <a:xfrm>
            <a:off x="2589210" y="4343400"/>
            <a:ext cx="8915400" cy="83819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Text Placehold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2589211" y="5181598"/>
            <a:ext cx="8915400" cy="729621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EFB7226A-5DF7-4EA5-941F-0CEFD1473B13}" type="datetime1">
              <a:rPr lang="ru-RU"/>
              <a:t/>
            </a:fld>
            <a:endParaRPr lang="ru-RU"/>
          </a:p>
        </p:txBody>
      </p:sp>
      <p:sp>
        <p:nvSpPr>
          <p:cNvPr id="6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Freeform 11" hidden="0"/>
          <p:cNvSpPr/>
          <p:nvPr isPhoto="0" userDrawn="0"/>
        </p:nvSpPr>
        <p:spPr bwMode="auto">
          <a:xfrm flipV="1">
            <a:off x="-4187" y="4911723"/>
            <a:ext cx="1588524" cy="507294"/>
          </a:xfrm>
          <a:custGeom>
            <a:avLst/>
            <a:gdLst/>
            <a:ahLst/>
            <a:cxnLst/>
            <a:rect l="l" t="t" r="r" b="b"/>
            <a:pathLst>
              <a:path w="9248" h="10000" fill="norm" stroke="1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>
          <a:xfrm>
            <a:off x="531810" y="4983085"/>
            <a:ext cx="779764" cy="365123"/>
          </a:xfrm>
        </p:spPr>
        <p:txBody>
          <a:bodyPr/>
          <a:lstStyle/>
          <a:p>
            <a:pPr>
              <a:defRPr/>
            </a:pPr>
            <a:fld id="{A98BB281-CEDC-4B4D-928D-51752AFA0ADD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Заголовок и вертикальный текст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/>
        <p:txBody>
          <a:bodyPr vert="eaVert" anchor="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F673530-5217-4D08-A62F-FB74996316FF}" type="datetime1">
              <a:rPr lang="ru-RU"/>
              <a:t/>
            </a:fld>
            <a:endParaRPr lang="ru-RU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Freeform 11" hidden="0"/>
          <p:cNvSpPr/>
          <p:nvPr isPhoto="0" userDrawn="0"/>
        </p:nvSpPr>
        <p:spPr bwMode="auto">
          <a:xfrm flipV="1">
            <a:off x="-4187" y="714375"/>
            <a:ext cx="1588524" cy="507294"/>
          </a:xfrm>
          <a:custGeom>
            <a:avLst/>
            <a:gdLst/>
            <a:ahLst/>
            <a:cxnLst/>
            <a:rect l="l" t="t" r="r" b="b"/>
            <a:pathLst>
              <a:path w="9248" h="10000" fill="norm" stroke="1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A98BB281-CEDC-4B4D-928D-51752AFA0ADD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Вертикальный заголовок и текст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 hidden="0"/>
          <p:cNvSpPr>
            <a:spLocks noGrp="1"/>
          </p:cNvSpPr>
          <p:nvPr isPhoto="0" userDrawn="0">
            <p:ph type="title" orient="vert" hasCustomPrompt="0"/>
          </p:nvPr>
        </p:nvSpPr>
        <p:spPr bwMode="auto">
          <a:xfrm>
            <a:off x="9294810" y="627403"/>
            <a:ext cx="2207601" cy="5283815"/>
          </a:xfrm>
        </p:spPr>
        <p:txBody>
          <a:bodyPr vert="eaVert" anchor="ctr"/>
          <a:lstStyle/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>
          <a:xfrm>
            <a:off x="2589210" y="627403"/>
            <a:ext cx="6476998" cy="5283815"/>
          </a:xfrm>
        </p:spPr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87484FED-9BDD-4E91-9513-D5755B399DC4}" type="datetime1">
              <a:rPr lang="ru-RU"/>
              <a:t/>
            </a:fld>
            <a:endParaRPr lang="ru-RU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Freeform 11" hidden="0"/>
          <p:cNvSpPr/>
          <p:nvPr isPhoto="0" userDrawn="0"/>
        </p:nvSpPr>
        <p:spPr bwMode="auto">
          <a:xfrm flipV="1">
            <a:off x="-4187" y="714375"/>
            <a:ext cx="1588524" cy="507294"/>
          </a:xfrm>
          <a:custGeom>
            <a:avLst/>
            <a:gdLst/>
            <a:ahLst/>
            <a:cxnLst/>
            <a:rect l="l" t="t" r="r" b="b"/>
            <a:pathLst>
              <a:path w="9248" h="10000" fill="norm" stroke="1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A98BB281-CEDC-4B4D-928D-51752AFA0ADD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Заголовок и объект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2592923" y="624108"/>
            <a:ext cx="8911685" cy="1280889"/>
          </a:xfrm>
        </p:spPr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2589210" y="2133598"/>
            <a:ext cx="8915400" cy="3777620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8FF10B2F-4649-413F-9063-4D38CE715DFD}" type="datetime1">
              <a:rPr lang="ru-RU"/>
              <a:t/>
            </a:fld>
            <a:endParaRPr lang="ru-RU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Freeform 11" hidden="0"/>
          <p:cNvSpPr/>
          <p:nvPr isPhoto="0" userDrawn="0"/>
        </p:nvSpPr>
        <p:spPr bwMode="auto">
          <a:xfrm flipV="1">
            <a:off x="-4187" y="714375"/>
            <a:ext cx="1588524" cy="507294"/>
          </a:xfrm>
          <a:custGeom>
            <a:avLst/>
            <a:gdLst/>
            <a:ahLst/>
            <a:cxnLst/>
            <a:rect l="l" t="t" r="r" b="b"/>
            <a:pathLst>
              <a:path w="9248" h="10000" fill="norm" stroke="1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A98BB281-CEDC-4B4D-928D-51752AFA0ADD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Заголовок раздела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2589210" y="2058750"/>
            <a:ext cx="8915397" cy="1468798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2589210" y="3530127"/>
            <a:ext cx="8915397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87220F2-CA70-47E0-A731-F58A14092479}" type="datetime1">
              <a:rPr lang="ru-RU"/>
              <a:t/>
            </a:fld>
            <a:endParaRPr lang="ru-RU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Freeform 11" hidden="0"/>
          <p:cNvSpPr/>
          <p:nvPr isPhoto="0" userDrawn="0"/>
        </p:nvSpPr>
        <p:spPr bwMode="auto">
          <a:xfrm flipV="1">
            <a:off x="-4187" y="3178173"/>
            <a:ext cx="1588524" cy="507294"/>
          </a:xfrm>
          <a:custGeom>
            <a:avLst/>
            <a:gdLst/>
            <a:ahLst/>
            <a:cxnLst/>
            <a:rect l="l" t="t" r="r" b="b"/>
            <a:pathLst>
              <a:path w="9248" h="10000" fill="norm" stroke="1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>
          <a:xfrm>
            <a:off x="531810" y="3244137"/>
            <a:ext cx="779764" cy="365123"/>
          </a:xfrm>
        </p:spPr>
        <p:txBody>
          <a:bodyPr/>
          <a:lstStyle/>
          <a:p>
            <a:pPr>
              <a:defRPr/>
            </a:pPr>
            <a:fld id="{A98BB281-CEDC-4B4D-928D-51752AFA0ADD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Два объекта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" name="Title 7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 hidden="0"/>
          <p:cNvSpPr>
            <a:spLocks noGrp="1"/>
          </p:cNvSpPr>
          <p:nvPr isPhoto="0" userDrawn="0">
            <p:ph sz="half" idx="1" hasCustomPrompt="0"/>
          </p:nvPr>
        </p:nvSpPr>
        <p:spPr bwMode="auto">
          <a:xfrm>
            <a:off x="2589210" y="2133598"/>
            <a:ext cx="4313862" cy="3777620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7190745" y="2126220"/>
            <a:ext cx="4313862" cy="3777620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4EAE9370-92B6-4E4C-80AD-A7BB7BE558A3}" type="datetime1">
              <a:rPr lang="ru-RU"/>
              <a:t/>
            </a:fld>
            <a:endParaRPr lang="ru-RU"/>
          </a:p>
        </p:txBody>
      </p:sp>
      <p:sp>
        <p:nvSpPr>
          <p:cNvPr id="6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10" name="Freeform 11" hidden="0"/>
          <p:cNvSpPr/>
          <p:nvPr isPhoto="0" userDrawn="0"/>
        </p:nvSpPr>
        <p:spPr bwMode="auto">
          <a:xfrm flipV="1">
            <a:off x="-4187" y="714375"/>
            <a:ext cx="1588524" cy="507294"/>
          </a:xfrm>
          <a:custGeom>
            <a:avLst/>
            <a:gdLst/>
            <a:ahLst/>
            <a:cxnLst/>
            <a:rect l="l" t="t" r="r" b="b"/>
            <a:pathLst>
              <a:path w="9248" h="10000" fill="norm" stroke="1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>
          <a:xfrm>
            <a:off x="531810" y="787780"/>
            <a:ext cx="779764" cy="365123"/>
          </a:xfrm>
        </p:spPr>
        <p:txBody>
          <a:bodyPr/>
          <a:lstStyle/>
          <a:p>
            <a:pPr>
              <a:defRPr/>
            </a:pPr>
            <a:fld id="{A98BB281-CEDC-4B4D-928D-51752AFA0ADD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Сравнение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" name="Title 9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2939371" y="1972701"/>
            <a:ext cx="3992730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2589210" y="2548964"/>
            <a:ext cx="4342891" cy="3354058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Text Placeholder 4" hidden="0"/>
          <p:cNvSpPr>
            <a:spLocks noGrp="1"/>
          </p:cNvSpPr>
          <p:nvPr isPhoto="0" userDrawn="0">
            <p:ph type="body" sz="quarter" idx="3" hasCustomPrompt="0"/>
          </p:nvPr>
        </p:nvSpPr>
        <p:spPr bwMode="auto">
          <a:xfrm>
            <a:off x="7506627" y="1969473"/>
            <a:ext cx="399899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6" name="Content Placeholder 5" hidden="0"/>
          <p:cNvSpPr>
            <a:spLocks noGrp="1"/>
          </p:cNvSpPr>
          <p:nvPr isPhoto="0" userDrawn="0">
            <p:ph sz="quarter" idx="4" hasCustomPrompt="0"/>
          </p:nvPr>
        </p:nvSpPr>
        <p:spPr bwMode="auto">
          <a:xfrm>
            <a:off x="7166955" y="2545736"/>
            <a:ext cx="4338672" cy="3354058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Date Placeholder 6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1CBC5288-972F-4C64-8547-75817A762C0B}" type="datetime1">
              <a:rPr lang="ru-RU"/>
              <a:t/>
            </a:fld>
            <a:endParaRPr lang="ru-RU"/>
          </a:p>
        </p:txBody>
      </p:sp>
      <p:sp>
        <p:nvSpPr>
          <p:cNvPr id="8" name="Footer Placeholder 7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12" name="Freeform 11" hidden="0"/>
          <p:cNvSpPr/>
          <p:nvPr isPhoto="0" userDrawn="0"/>
        </p:nvSpPr>
        <p:spPr bwMode="auto">
          <a:xfrm flipV="1">
            <a:off x="-4187" y="714375"/>
            <a:ext cx="1588524" cy="507294"/>
          </a:xfrm>
          <a:custGeom>
            <a:avLst/>
            <a:gdLst/>
            <a:ahLst/>
            <a:cxnLst/>
            <a:rect l="l" t="t" r="r" b="b"/>
            <a:pathLst>
              <a:path w="9248" h="10000" fill="norm" stroke="1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>
          <a:xfrm>
            <a:off x="531810" y="787780"/>
            <a:ext cx="779764" cy="365123"/>
          </a:xfrm>
        </p:spPr>
        <p:txBody>
          <a:bodyPr/>
          <a:lstStyle/>
          <a:p>
            <a:pPr>
              <a:defRPr/>
            </a:pPr>
            <a:fld id="{A98BB281-CEDC-4B4D-928D-51752AFA0ADD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Только заголовок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Date Placeholder 2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26D641B0-7024-416F-84CA-7EA657B1D95C}" type="datetime1">
              <a:rPr lang="ru-RU"/>
              <a:t/>
            </a:fld>
            <a:endParaRPr lang="ru-RU"/>
          </a:p>
        </p:txBody>
      </p:sp>
      <p:sp>
        <p:nvSpPr>
          <p:cNvPr id="4" name="Footer Placeholder 3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Freeform 11" hidden="0"/>
          <p:cNvSpPr/>
          <p:nvPr isPhoto="0" userDrawn="0"/>
        </p:nvSpPr>
        <p:spPr bwMode="auto">
          <a:xfrm flipV="1">
            <a:off x="-4187" y="714375"/>
            <a:ext cx="1588524" cy="507294"/>
          </a:xfrm>
          <a:custGeom>
            <a:avLst/>
            <a:gdLst/>
            <a:ahLst/>
            <a:cxnLst/>
            <a:rect l="l" t="t" r="r" b="b"/>
            <a:pathLst>
              <a:path w="9248" h="10000" fill="norm" stroke="1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A98BB281-CEDC-4B4D-928D-51752AFA0ADD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Пустой слайд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6EBDCACC-0332-4EC5-8A2A-0DD9673E3EDF}" type="datetime1">
              <a:rPr lang="ru-RU"/>
              <a:t/>
            </a:fld>
            <a:endParaRPr lang="ru-RU"/>
          </a:p>
        </p:txBody>
      </p:sp>
      <p:sp>
        <p:nvSpPr>
          <p:cNvPr id="3" name="Footer Placeholder 2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Freeform 11" hidden="0"/>
          <p:cNvSpPr/>
          <p:nvPr isPhoto="0" userDrawn="0"/>
        </p:nvSpPr>
        <p:spPr bwMode="auto">
          <a:xfrm flipV="1">
            <a:off x="-4187" y="714375"/>
            <a:ext cx="1588524" cy="507294"/>
          </a:xfrm>
          <a:custGeom>
            <a:avLst/>
            <a:gdLst/>
            <a:ahLst/>
            <a:cxnLst/>
            <a:rect l="l" t="t" r="r" b="b"/>
            <a:pathLst>
              <a:path w="9248" h="10000" fill="norm" stroke="1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A98BB281-CEDC-4B4D-928D-51752AFA0ADD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Объект с подписью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2589210" y="446086"/>
            <a:ext cx="3505197" cy="976311"/>
          </a:xfrm>
        </p:spPr>
        <p:txBody>
          <a:bodyPr anchor="b"/>
          <a:lstStyle>
            <a:lvl1pPr algn="l">
              <a:defRPr sz="2000" b="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6323010" y="446086"/>
            <a:ext cx="5181598" cy="5414961"/>
          </a:xfrm>
        </p:spPr>
        <p:txBody>
          <a:bodyPr anchor="ctr">
            <a:normAutofit/>
          </a:bodyPr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Text Placehold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2589210" y="1598611"/>
            <a:ext cx="3505197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C368BDD0-14DB-4511-AC4D-94A03C726BD2}" type="datetime1">
              <a:rPr lang="ru-RU"/>
              <a:t/>
            </a:fld>
            <a:endParaRPr lang="ru-RU"/>
          </a:p>
        </p:txBody>
      </p:sp>
      <p:sp>
        <p:nvSpPr>
          <p:cNvPr id="6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Freeform 11" hidden="0"/>
          <p:cNvSpPr/>
          <p:nvPr isPhoto="0" userDrawn="0"/>
        </p:nvSpPr>
        <p:spPr bwMode="auto">
          <a:xfrm flipV="1">
            <a:off x="-4187" y="714375"/>
            <a:ext cx="1588524" cy="507294"/>
          </a:xfrm>
          <a:custGeom>
            <a:avLst/>
            <a:gdLst/>
            <a:ahLst/>
            <a:cxnLst/>
            <a:rect l="l" t="t" r="r" b="b"/>
            <a:pathLst>
              <a:path w="9248" h="10000" fill="norm" stroke="1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A98BB281-CEDC-4B4D-928D-51752AFA0ADD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Рисунок с подписью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2589211" y="4800600"/>
            <a:ext cx="8915400" cy="566736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Picture Placeholder 2" hidden="0"/>
          <p:cNvSpPr>
            <a:spLocks noChangeAspect="1" noGrp="1"/>
          </p:cNvSpPr>
          <p:nvPr isPhoto="0" userDrawn="0">
            <p:ph type="pic" idx="1" hasCustomPrompt="0"/>
          </p:nvPr>
        </p:nvSpPr>
        <p:spPr bwMode="auto">
          <a:xfrm>
            <a:off x="2589210" y="634963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>
              <a:defRPr/>
            </a:pPr>
            <a:r>
              <a:rPr lang="ru-RU"/>
              <a:t>Вставка рисунка</a:t>
            </a:r>
            <a:endParaRPr lang="en-US"/>
          </a:p>
        </p:txBody>
      </p:sp>
      <p:sp>
        <p:nvSpPr>
          <p:cNvPr id="4" name="Text Placehold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2589211" y="5367336"/>
            <a:ext cx="8915400" cy="493710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ECFAF382-0D6F-44DC-9312-96531B0113F2}" type="datetime1">
              <a:rPr lang="ru-RU"/>
              <a:t/>
            </a:fld>
            <a:endParaRPr lang="ru-RU"/>
          </a:p>
        </p:txBody>
      </p:sp>
      <p:sp>
        <p:nvSpPr>
          <p:cNvPr id="6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Freeform 11" hidden="0"/>
          <p:cNvSpPr/>
          <p:nvPr isPhoto="0" userDrawn="0"/>
        </p:nvSpPr>
        <p:spPr bwMode="auto">
          <a:xfrm flipV="1">
            <a:off x="-4187" y="4911723"/>
            <a:ext cx="1588524" cy="507294"/>
          </a:xfrm>
          <a:custGeom>
            <a:avLst/>
            <a:gdLst/>
            <a:ahLst/>
            <a:cxnLst/>
            <a:rect l="l" t="t" r="r" b="b"/>
            <a:pathLst>
              <a:path w="9248" h="10000" fill="norm" stroke="1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>
          <a:xfrm>
            <a:off x="531810" y="4983085"/>
            <a:ext cx="779764" cy="365123"/>
          </a:xfrm>
        </p:spPr>
        <p:txBody>
          <a:bodyPr/>
          <a:lstStyle/>
          <a:p>
            <a:pPr>
              <a:defRPr/>
            </a:pPr>
            <a:fld id="{A98BB281-CEDC-4B4D-928D-51752AFA0ADD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3">
        <a:schemeClr val="bg2"/>
      </p:bgRef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23" name="Group 22" hidden="0"/>
          <p:cNvGrpSpPr/>
          <p:nvPr isPhoto="0" userDrawn="0"/>
        </p:nvGrpSpPr>
        <p:grpSpPr bwMode="auto">
          <a:xfrm>
            <a:off x="0" y="228600"/>
            <a:ext cx="2851514" cy="6638626"/>
            <a:chOff x="2487611" y="285750"/>
            <a:chExt cx="2428875" cy="5654674"/>
          </a:xfrm>
        </p:grpSpPr>
        <p:sp>
          <p:nvSpPr>
            <p:cNvPr id="24" name="Freeform 11" hidden="0"/>
            <p:cNvSpPr/>
            <p:nvPr isPhoto="0" userDrawn="0"/>
          </p:nvSpPr>
          <p:spPr bwMode="auto">
            <a:xfrm>
              <a:off x="2487611" y="2284411"/>
              <a:ext cx="85725" cy="533398"/>
            </a:xfrm>
            <a:custGeom>
              <a:avLst/>
              <a:gdLst/>
              <a:ahLst/>
              <a:cxnLst/>
              <a:rect l="0" t="0" r="r" b="b"/>
              <a:pathLst>
                <a:path w="22" h="136" fill="norm" stroke="1" extrusionOk="0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 hidden="0"/>
            <p:cNvSpPr/>
            <p:nvPr isPhoto="0" userDrawn="0"/>
          </p:nvSpPr>
          <p:spPr bwMode="auto">
            <a:xfrm>
              <a:off x="2597149" y="2779713"/>
              <a:ext cx="550863" cy="1978023"/>
            </a:xfrm>
            <a:custGeom>
              <a:avLst/>
              <a:gdLst/>
              <a:ahLst/>
              <a:cxnLst/>
              <a:rect l="0" t="0" r="r" b="b"/>
              <a:pathLst>
                <a:path w="140" h="504" fill="norm" stroke="1" extrusionOk="0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 hidden="0"/>
            <p:cNvSpPr/>
            <p:nvPr isPhoto="0" userDrawn="0"/>
          </p:nvSpPr>
          <p:spPr bwMode="auto">
            <a:xfrm>
              <a:off x="3174999" y="4730748"/>
              <a:ext cx="519111" cy="1209673"/>
            </a:xfrm>
            <a:custGeom>
              <a:avLst/>
              <a:gdLst/>
              <a:ahLst/>
              <a:cxnLst/>
              <a:rect l="0" t="0" r="r" b="b"/>
              <a:pathLst>
                <a:path w="132" h="308" fill="norm" stroke="1" extrusionOk="0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 hidden="0"/>
            <p:cNvSpPr/>
            <p:nvPr isPhoto="0" userDrawn="0"/>
          </p:nvSpPr>
          <p:spPr bwMode="auto">
            <a:xfrm>
              <a:off x="3305174" y="5630861"/>
              <a:ext cx="146048" cy="309561"/>
            </a:xfrm>
            <a:custGeom>
              <a:avLst/>
              <a:gdLst/>
              <a:ahLst/>
              <a:cxnLst/>
              <a:rect l="0" t="0" r="r" b="b"/>
              <a:pathLst>
                <a:path w="37" h="79" fill="norm" stroke="1" extrusionOk="0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 hidden="0"/>
            <p:cNvSpPr/>
            <p:nvPr isPhoto="0" userDrawn="0"/>
          </p:nvSpPr>
          <p:spPr bwMode="auto">
            <a:xfrm>
              <a:off x="2573336" y="2817811"/>
              <a:ext cx="700086" cy="2835273"/>
            </a:xfrm>
            <a:custGeom>
              <a:avLst/>
              <a:gdLst/>
              <a:ahLst/>
              <a:cxnLst/>
              <a:rect l="0" t="0" r="r" b="b"/>
              <a:pathLst>
                <a:path w="178" h="722" fill="norm" stroke="1" extrusionOk="0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 hidden="0"/>
            <p:cNvSpPr/>
            <p:nvPr isPhoto="0" userDrawn="0"/>
          </p:nvSpPr>
          <p:spPr bwMode="auto">
            <a:xfrm>
              <a:off x="2506661" y="285750"/>
              <a:ext cx="90486" cy="2493963"/>
            </a:xfrm>
            <a:custGeom>
              <a:avLst/>
              <a:gdLst/>
              <a:ahLst/>
              <a:cxnLst/>
              <a:rect l="0" t="0" r="r" b="b"/>
              <a:pathLst>
                <a:path w="23" h="635" fill="norm" stroke="1" extrusionOk="0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 hidden="0"/>
            <p:cNvSpPr/>
            <p:nvPr isPhoto="0" userDrawn="0"/>
          </p:nvSpPr>
          <p:spPr bwMode="auto">
            <a:xfrm>
              <a:off x="2554286" y="2598736"/>
              <a:ext cx="66673" cy="420687"/>
            </a:xfrm>
            <a:custGeom>
              <a:avLst/>
              <a:gdLst/>
              <a:ahLst/>
              <a:cxnLst/>
              <a:rect l="0" t="0" r="r" b="b"/>
              <a:pathLst>
                <a:path w="17" h="107" fill="norm" stroke="1" extrusionOk="0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 hidden="0"/>
            <p:cNvSpPr/>
            <p:nvPr isPhoto="0" userDrawn="0"/>
          </p:nvSpPr>
          <p:spPr bwMode="auto">
            <a:xfrm>
              <a:off x="3143250" y="4757736"/>
              <a:ext cx="161923" cy="873123"/>
            </a:xfrm>
            <a:custGeom>
              <a:avLst/>
              <a:gdLst/>
              <a:ahLst/>
              <a:cxnLst/>
              <a:rect l="0" t="0" r="r" b="b"/>
              <a:pathLst>
                <a:path w="41" h="222" fill="norm" stroke="1" extrusionOk="0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 hidden="0"/>
            <p:cNvSpPr/>
            <p:nvPr isPhoto="0" userDrawn="0"/>
          </p:nvSpPr>
          <p:spPr bwMode="auto">
            <a:xfrm>
              <a:off x="3148011" y="1282698"/>
              <a:ext cx="1768473" cy="3448048"/>
            </a:xfrm>
            <a:custGeom>
              <a:avLst/>
              <a:gdLst/>
              <a:ahLst/>
              <a:cxnLst/>
              <a:rect l="0" t="0" r="r" b="b"/>
              <a:pathLst>
                <a:path w="450" h="878" fill="norm" stroke="1" extrusionOk="0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 hidden="0"/>
            <p:cNvSpPr/>
            <p:nvPr isPhoto="0" userDrawn="0"/>
          </p:nvSpPr>
          <p:spPr bwMode="auto">
            <a:xfrm>
              <a:off x="3273426" y="5653086"/>
              <a:ext cx="138111" cy="287336"/>
            </a:xfrm>
            <a:custGeom>
              <a:avLst/>
              <a:gdLst/>
              <a:ahLst/>
              <a:cxnLst/>
              <a:rect l="0" t="0" r="r" b="b"/>
              <a:pathLst>
                <a:path w="35" h="73" fill="norm" stroke="1" extrusionOk="0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 hidden="0"/>
            <p:cNvSpPr/>
            <p:nvPr isPhoto="0" userDrawn="0"/>
          </p:nvSpPr>
          <p:spPr bwMode="auto">
            <a:xfrm>
              <a:off x="3143250" y="4656136"/>
              <a:ext cx="31748" cy="188911"/>
            </a:xfrm>
            <a:custGeom>
              <a:avLst/>
              <a:gdLst/>
              <a:ahLst/>
              <a:cxnLst/>
              <a:rect l="0" t="0" r="r" b="b"/>
              <a:pathLst>
                <a:path w="8" h="48" fill="norm" stroke="1" extrusionOk="0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 hidden="0"/>
            <p:cNvSpPr/>
            <p:nvPr isPhoto="0" userDrawn="0"/>
          </p:nvSpPr>
          <p:spPr bwMode="auto">
            <a:xfrm>
              <a:off x="3211511" y="5410198"/>
              <a:ext cx="203198" cy="530223"/>
            </a:xfrm>
            <a:custGeom>
              <a:avLst/>
              <a:gdLst/>
              <a:ahLst/>
              <a:cxnLst/>
              <a:rect l="0" t="0" r="r" b="b"/>
              <a:pathLst>
                <a:path w="52" h="135" fill="norm" stroke="1" extrusionOk="0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 hidden="0"/>
          <p:cNvGrpSpPr/>
          <p:nvPr isPhoto="0" userDrawn="0"/>
        </p:nvGrpSpPr>
        <p:grpSpPr bwMode="auto">
          <a:xfrm>
            <a:off x="27219" y="-784"/>
            <a:ext cx="2356672" cy="6854037"/>
            <a:chOff x="6627811" y="194832"/>
            <a:chExt cx="1952623" cy="5678916"/>
          </a:xfrm>
        </p:grpSpPr>
        <p:sp>
          <p:nvSpPr>
            <p:cNvPr id="11" name="Freeform 27" hidden="0"/>
            <p:cNvSpPr/>
            <p:nvPr isPhoto="0" userDrawn="0"/>
          </p:nvSpPr>
          <p:spPr bwMode="auto">
            <a:xfrm>
              <a:off x="6627811" y="194832"/>
              <a:ext cx="409573" cy="3646486"/>
            </a:xfrm>
            <a:custGeom>
              <a:avLst/>
              <a:gdLst/>
              <a:ahLst/>
              <a:cxnLst/>
              <a:rect l="0" t="0" r="r" b="b"/>
              <a:pathLst>
                <a:path w="103" h="920" fill="norm" stroke="1" extrusionOk="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 hidden="0"/>
            <p:cNvSpPr/>
            <p:nvPr isPhoto="0" userDrawn="0"/>
          </p:nvSpPr>
          <p:spPr bwMode="auto">
            <a:xfrm>
              <a:off x="7061199" y="3771900"/>
              <a:ext cx="350838" cy="1309686"/>
            </a:xfrm>
            <a:custGeom>
              <a:avLst/>
              <a:gdLst/>
              <a:ahLst/>
              <a:cxnLst/>
              <a:rect l="0" t="0" r="r" b="b"/>
              <a:pathLst>
                <a:path w="88" h="330" fill="norm" stroke="1" extrusionOk="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 hidden="0"/>
            <p:cNvSpPr/>
            <p:nvPr isPhoto="0" userDrawn="0"/>
          </p:nvSpPr>
          <p:spPr bwMode="auto">
            <a:xfrm>
              <a:off x="7439024" y="5053011"/>
              <a:ext cx="357186" cy="820737"/>
            </a:xfrm>
            <a:custGeom>
              <a:avLst/>
              <a:gdLst/>
              <a:ahLst/>
              <a:cxnLst/>
              <a:rect l="0" t="0" r="r" b="b"/>
              <a:pathLst>
                <a:path w="90" h="207" fill="norm" stroke="1" extrusionOk="0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 hidden="0"/>
            <p:cNvSpPr/>
            <p:nvPr isPhoto="0" userDrawn="0"/>
          </p:nvSpPr>
          <p:spPr bwMode="auto">
            <a:xfrm>
              <a:off x="7037388" y="3811586"/>
              <a:ext cx="457200" cy="1852611"/>
            </a:xfrm>
            <a:custGeom>
              <a:avLst/>
              <a:gdLst/>
              <a:ahLst/>
              <a:cxnLst/>
              <a:rect l="0" t="0" r="r" b="b"/>
              <a:pathLst>
                <a:path w="115" h="467" fill="norm" stroke="1" extrusionOk="0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 hidden="0"/>
            <p:cNvSpPr/>
            <p:nvPr isPhoto="0" userDrawn="0"/>
          </p:nvSpPr>
          <p:spPr bwMode="auto">
            <a:xfrm>
              <a:off x="6992937" y="1263648"/>
              <a:ext cx="144461" cy="2508248"/>
            </a:xfrm>
            <a:custGeom>
              <a:avLst/>
              <a:gdLst/>
              <a:ahLst/>
              <a:cxnLst/>
              <a:rect l="0" t="0" r="r" b="b"/>
              <a:pathLst>
                <a:path w="36" h="633" fill="norm" stroke="1" extrusionOk="0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 hidden="0"/>
            <p:cNvSpPr/>
            <p:nvPr isPhoto="0" userDrawn="0"/>
          </p:nvSpPr>
          <p:spPr bwMode="auto">
            <a:xfrm>
              <a:off x="7526336" y="5640386"/>
              <a:ext cx="111123" cy="233361"/>
            </a:xfrm>
            <a:custGeom>
              <a:avLst/>
              <a:gdLst/>
              <a:ahLst/>
              <a:cxnLst/>
              <a:rect l="0" t="0" r="r" b="b"/>
              <a:pathLst>
                <a:path w="28" h="59" fill="norm" stroke="1" extrusionOk="0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 hidden="0"/>
            <p:cNvSpPr/>
            <p:nvPr isPhoto="0" userDrawn="0"/>
          </p:nvSpPr>
          <p:spPr bwMode="auto">
            <a:xfrm>
              <a:off x="7021512" y="3598861"/>
              <a:ext cx="68261" cy="423861"/>
            </a:xfrm>
            <a:custGeom>
              <a:avLst/>
              <a:gdLst/>
              <a:ahLst/>
              <a:cxnLst/>
              <a:rect l="0" t="0" r="r" b="b"/>
              <a:pathLst>
                <a:path w="17" h="107" fill="norm" stroke="1" extrusionOk="0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 hidden="0"/>
            <p:cNvSpPr/>
            <p:nvPr isPhoto="0" userDrawn="0"/>
          </p:nvSpPr>
          <p:spPr bwMode="auto">
            <a:xfrm>
              <a:off x="7412036" y="2801936"/>
              <a:ext cx="1168398" cy="2251073"/>
            </a:xfrm>
            <a:custGeom>
              <a:avLst/>
              <a:gdLst/>
              <a:ahLst/>
              <a:cxnLst/>
              <a:rect l="0" t="0" r="r" b="b"/>
              <a:pathLst>
                <a:path w="294" h="568" fill="norm" stroke="1" extrusionOk="0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 hidden="0"/>
            <p:cNvSpPr/>
            <p:nvPr isPhoto="0" userDrawn="0"/>
          </p:nvSpPr>
          <p:spPr bwMode="auto">
            <a:xfrm>
              <a:off x="7494588" y="5664198"/>
              <a:ext cx="100011" cy="209548"/>
            </a:xfrm>
            <a:custGeom>
              <a:avLst/>
              <a:gdLst/>
              <a:ahLst/>
              <a:cxnLst/>
              <a:rect l="0" t="0" r="r" b="b"/>
              <a:pathLst>
                <a:path w="25" h="53" fill="norm" stroke="1" extrusionOk="0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 hidden="0"/>
            <p:cNvSpPr/>
            <p:nvPr isPhoto="0" userDrawn="0"/>
          </p:nvSpPr>
          <p:spPr bwMode="auto">
            <a:xfrm>
              <a:off x="7412036" y="5081586"/>
              <a:ext cx="114300" cy="558798"/>
            </a:xfrm>
            <a:custGeom>
              <a:avLst/>
              <a:gdLst/>
              <a:ahLst/>
              <a:cxnLst/>
              <a:rect l="0" t="0" r="r" b="b"/>
              <a:pathLst>
                <a:path w="29" h="141" fill="norm" stroke="1" extrusionOk="0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 hidden="0"/>
            <p:cNvSpPr/>
            <p:nvPr isPhoto="0" userDrawn="0"/>
          </p:nvSpPr>
          <p:spPr bwMode="auto">
            <a:xfrm>
              <a:off x="7412036" y="4978398"/>
              <a:ext cx="31748" cy="188911"/>
            </a:xfrm>
            <a:custGeom>
              <a:avLst/>
              <a:gdLst/>
              <a:ahLst/>
              <a:cxnLst/>
              <a:rect l="0" t="0" r="r" b="b"/>
              <a:pathLst>
                <a:path w="8" h="48" fill="norm" stroke="1" extrusionOk="0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 hidden="0"/>
            <p:cNvSpPr/>
            <p:nvPr isPhoto="0" userDrawn="0"/>
          </p:nvSpPr>
          <p:spPr bwMode="auto">
            <a:xfrm>
              <a:off x="7439024" y="5434011"/>
              <a:ext cx="174623" cy="439736"/>
            </a:xfrm>
            <a:custGeom>
              <a:avLst/>
              <a:gdLst/>
              <a:ahLst/>
              <a:cxnLst/>
              <a:rect l="0" t="0" r="r" b="b"/>
              <a:pathLst>
                <a:path w="44" h="111" fill="norm" stroke="1" extrusionOk="0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 hidden="0"/>
          <p:cNvSpPr/>
          <p:nvPr isPhoto="0" userDrawn="0"/>
        </p:nvSpPr>
        <p:spPr bwMode="auto"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2592922" y="624108"/>
            <a:ext cx="8911685" cy="128088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2589210" y="2133598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2" hasCustomPrompt="0"/>
          </p:nvPr>
        </p:nvSpPr>
        <p:spPr bwMode="auto">
          <a:xfrm>
            <a:off x="10361610" y="6130435"/>
            <a:ext cx="1146281" cy="3703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34A09410-F39E-43F4-A87B-10313D1E9490}" type="datetime1">
              <a:rPr lang="ru-RU"/>
              <a:t/>
            </a:fld>
            <a:endParaRPr lang="ru-RU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3" hasCustomPrompt="0"/>
          </p:nvPr>
        </p:nvSpPr>
        <p:spPr bwMode="auto">
          <a:xfrm>
            <a:off x="2589210" y="6135806"/>
            <a:ext cx="7619997" cy="3651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4" hasCustomPrompt="0"/>
          </p:nvPr>
        </p:nvSpPr>
        <p:spPr bwMode="gray">
          <a:xfrm>
            <a:off x="531810" y="787780"/>
            <a:ext cx="779764" cy="3651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pPr>
              <a:defRPr/>
            </a:pPr>
            <a:fld id="{A98BB281-CEDC-4B4D-928D-51752AFA0ADD}" type="slidenum">
              <a:rPr lang="ru-RU"/>
              <a:t/>
            </a:fld>
            <a:endParaRPr lang="ru-RU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dt="0" ftr="0" hdr="0" sldNum="1"/>
  <p:txStyles>
    <p:titleStyle>
      <a:lvl1pPr algn="l" defTabSz="457200">
        <a:spcBef>
          <a:spcPts val="0"/>
        </a:spcBef>
        <a:buNone/>
        <a:defRPr sz="36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>
        <a:defRPr>
          <a:solidFill>
            <a:schemeClr val="tx2"/>
          </a:solidFill>
        </a:defRPr>
      </a:lvl2pPr>
      <a:lvl3pPr>
        <a:defRPr>
          <a:solidFill>
            <a:schemeClr val="tx2"/>
          </a:solidFill>
        </a:defRPr>
      </a:lvl3pPr>
      <a:lvl4pPr>
        <a:defRPr>
          <a:solidFill>
            <a:schemeClr val="tx2"/>
          </a:solidFill>
        </a:defRPr>
      </a:lvl4pPr>
      <a:lvl5pPr>
        <a:defRPr>
          <a:solidFill>
            <a:schemeClr val="tx2"/>
          </a:solidFill>
        </a:defRPr>
      </a:lvl5pPr>
      <a:lvl6pPr>
        <a:defRPr>
          <a:solidFill>
            <a:schemeClr val="tx2"/>
          </a:solidFill>
        </a:defRPr>
      </a:lvl6pPr>
      <a:lvl7pPr>
        <a:defRPr>
          <a:solidFill>
            <a:schemeClr val="tx2"/>
          </a:solidFill>
        </a:defRPr>
      </a:lvl7pPr>
      <a:lvl8pPr>
        <a:defRPr>
          <a:solidFill>
            <a:schemeClr val="tx2"/>
          </a:solidFill>
        </a:defRPr>
      </a:lvl8pPr>
      <a:lvl9pPr>
        <a:defRPr>
          <a:solidFill>
            <a:schemeClr val="tx2"/>
          </a:solidFill>
        </a:defRPr>
      </a:lvl9pPr>
    </p:titleStyle>
    <p:bodyStyle>
      <a:lvl1pPr marL="342900" indent="-342900" algn="l" defTabSz="457200">
        <a:spcBef>
          <a:spcPts val="1000"/>
        </a:spcBef>
        <a:spcAft>
          <a:spcPts val="0"/>
        </a:spcAft>
        <a:buClr>
          <a:schemeClr val="accent1"/>
        </a:buClr>
        <a:buFont typeface="Wingdings 3"/>
        <a:buChar char=""/>
        <a:defRPr sz="18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>
        <a:spcBef>
          <a:spcPts val="1000"/>
        </a:spcBef>
        <a:spcAft>
          <a:spcPts val="0"/>
        </a:spcAft>
        <a:buClr>
          <a:schemeClr val="accent1"/>
        </a:buClr>
        <a:buFont typeface="Wingdings 3"/>
        <a:buChar char=""/>
        <a:defRPr sz="16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>
        <a:spcBef>
          <a:spcPts val="1000"/>
        </a:spcBef>
        <a:spcAft>
          <a:spcPts val="0"/>
        </a:spcAft>
        <a:buClr>
          <a:schemeClr val="accent1"/>
        </a:buClr>
        <a:buFont typeface="Wingdings 3"/>
        <a:buChar char=""/>
        <a:defRPr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>
        <a:spcBef>
          <a:spcPts val="1000"/>
        </a:spcBef>
        <a:spcAft>
          <a:spcPts val="0"/>
        </a:spcAft>
        <a:buClr>
          <a:schemeClr val="accent1"/>
        </a:buClr>
        <a:buFont typeface="Wingdings 3"/>
        <a:buChar char=""/>
        <a:defRPr sz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>
        <a:spcBef>
          <a:spcPts val="1000"/>
        </a:spcBef>
        <a:spcAft>
          <a:spcPts val="0"/>
        </a:spcAft>
        <a:buClr>
          <a:schemeClr val="accent1"/>
        </a:buClr>
        <a:buFont typeface="Wingdings 3"/>
        <a:buChar char=""/>
        <a:defRPr sz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>
        <a:spcBef>
          <a:spcPts val="1000"/>
        </a:spcBef>
        <a:spcAft>
          <a:spcPts val="0"/>
        </a:spcAft>
        <a:buClr>
          <a:schemeClr val="accent1"/>
        </a:buClr>
        <a:buFont typeface="Wingdings 3"/>
        <a:buChar char=""/>
        <a:defRPr sz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>
        <a:spcBef>
          <a:spcPts val="1000"/>
        </a:spcBef>
        <a:spcAft>
          <a:spcPts val="0"/>
        </a:spcAft>
        <a:buClr>
          <a:schemeClr val="accent1"/>
        </a:buClr>
        <a:buFont typeface="Wingdings 3"/>
        <a:buChar char=""/>
        <a:defRPr sz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>
        <a:spcBef>
          <a:spcPts val="1000"/>
        </a:spcBef>
        <a:spcAft>
          <a:spcPts val="0"/>
        </a:spcAft>
        <a:buClr>
          <a:schemeClr val="accent1"/>
        </a:buClr>
        <a:buFont typeface="Wingdings 3"/>
        <a:buChar char=""/>
        <a:defRPr sz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>
        <a:spcBef>
          <a:spcPts val="1000"/>
        </a:spcBef>
        <a:spcAft>
          <a:spcPts val="0"/>
        </a:spcAft>
        <a:buClr>
          <a:schemeClr val="accent1"/>
        </a:buClr>
        <a:buFont typeface="Wingdings 3"/>
        <a:buChar char=""/>
        <a:defRPr sz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ctrTitle" hasCustomPrompt="0"/>
          </p:nvPr>
        </p:nvSpPr>
        <p:spPr bwMode="auto">
          <a:xfrm>
            <a:off x="839416" y="188640"/>
            <a:ext cx="10701866" cy="4682413"/>
          </a:xfrm>
        </p:spPr>
        <p:txBody>
          <a:bodyPr vertOverflow="overflow" horzOverflow="clip" vert="horz" wrap="square" lIns="91440" tIns="45720" rIns="91440" bIns="45720" numCol="1" spcCol="0" rtlCol="0" fromWordArt="0" anchor="b" anchorCtr="0" forceAA="0" compatLnSpc="0">
            <a:normAutofit/>
          </a:bodyPr>
          <a:lstStyle/>
          <a:p>
            <a:pPr algn="ctr">
              <a:defRPr/>
            </a:pPr>
            <a:r>
              <a:rPr lang="ru-RU" sz="1800" b="1" i="0" u="none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Г</a:t>
            </a:r>
            <a:r>
              <a:rPr sz="1800" b="1" i="0" u="none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осударственное</a:t>
            </a:r>
            <a:r>
              <a:rPr sz="1800" b="1" i="0" u="none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800" b="1" i="0" u="none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автономное</a:t>
            </a:r>
            <a:r>
              <a:rPr sz="1800" b="1" i="0" u="none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800" b="1" i="0" u="none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профессиональное</a:t>
            </a:r>
            <a:r>
              <a:rPr sz="1800" b="1" i="0" u="none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800" b="1" i="0" u="none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образовательное</a:t>
            </a:r>
            <a:r>
              <a:rPr sz="1800" b="1" i="0" u="none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800" b="1" i="0" u="none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учреждение</a:t>
            </a:r>
            <a:br>
              <a:rPr sz="1800" b="1" i="0" u="none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</a:br>
            <a:r>
              <a:rPr lang="ru-RU" sz="1800" b="1" i="0" u="none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«О</a:t>
            </a:r>
            <a:r>
              <a:rPr sz="1800" b="1" i="0" u="none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ренбургский</a:t>
            </a:r>
            <a:r>
              <a:rPr sz="1800" b="1" i="0" u="none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800" b="1" i="0" u="none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колледж</a:t>
            </a:r>
            <a:r>
              <a:rPr sz="1800" b="1" i="0" u="none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800" b="1" i="0" u="none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экономики</a:t>
            </a:r>
            <a:r>
              <a:rPr sz="1800" b="1" i="0" u="none">
                <a:solidFill>
                  <a:srgbClr val="4D5156"/>
                </a:solidFill>
                <a:latin typeface="Times New Roman"/>
                <a:ea typeface="Times New Roman"/>
                <a:cs typeface="Times New Roman"/>
              </a:rPr>
              <a:t> и</a:t>
            </a:r>
            <a:r>
              <a:rPr lang="ru-RU" sz="1800" b="1">
                <a:latin typeface="Times New Roman"/>
                <a:ea typeface="Times New Roman"/>
                <a:cs typeface="Times New Roman"/>
              </a:rPr>
              <a:t> информатики»</a:t>
            </a:r>
            <a:br>
              <a:rPr lang="ru-RU" sz="1600" b="1">
                <a:latin typeface="Times New Roman"/>
                <a:ea typeface="Times New Roman"/>
                <a:cs typeface="Times New Roman"/>
              </a:rPr>
            </a:br>
            <a:br>
              <a:rPr lang="ru-RU" sz="1800">
                <a:latin typeface="Times New Roman"/>
                <a:ea typeface="Calibri"/>
                <a:cs typeface="Times New Roman"/>
              </a:rPr>
            </a:br>
            <a:r>
              <a:rPr lang="ru-RU" sz="1800">
                <a:latin typeface="Times New Roman"/>
                <a:ea typeface="Times New Roman"/>
                <a:cs typeface="Times New Roman"/>
              </a:rPr>
              <a:t> </a:t>
            </a:r>
            <a:br>
              <a:rPr lang="ru-RU" sz="1800">
                <a:latin typeface="Calibri"/>
                <a:ea typeface="Calibri"/>
                <a:cs typeface="Times New Roman"/>
              </a:rPr>
            </a:br>
            <a:br>
              <a:rPr lang="ru-RU" sz="1800">
                <a:latin typeface="Calibri"/>
                <a:ea typeface="Calibri"/>
                <a:cs typeface="Times New Roman"/>
              </a:rPr>
            </a:br>
            <a:br>
              <a:rPr lang="ru-RU" sz="1800">
                <a:latin typeface="Calibri"/>
                <a:ea typeface="Calibri"/>
                <a:cs typeface="Times New Roman"/>
              </a:rPr>
            </a:br>
            <a:br>
              <a:rPr lang="ru-RU" sz="1800">
                <a:latin typeface="Calibri"/>
                <a:ea typeface="Calibri"/>
                <a:cs typeface="Times New Roman"/>
              </a:rPr>
            </a:br>
            <a:r>
              <a:rPr lang="ru-RU" sz="2400" b="1">
                <a:latin typeface="Times New Roman"/>
                <a:ea typeface="Times New Roman"/>
                <a:cs typeface="Times New Roman"/>
              </a:rPr>
              <a:t>Игровое приложение «Лабиринт»</a:t>
            </a:r>
            <a:br>
              <a:rPr lang="ru-RU" sz="2200">
                <a:latin typeface="Century Gothic"/>
                <a:ea typeface="Calibri"/>
                <a:cs typeface="Times New Roman"/>
              </a:rPr>
            </a:br>
            <a:br>
              <a:rPr lang="ru-RU" sz="2700">
                <a:latin typeface="+mn-lt"/>
                <a:ea typeface="Times New Roman"/>
                <a:cs typeface="Times New Roman"/>
              </a:rPr>
            </a:br>
            <a:endParaRPr lang="ru-RU" sz="2700">
              <a:latin typeface="+mn-lt"/>
              <a:ea typeface="Calibri"/>
              <a:cs typeface="Times New Roman"/>
            </a:endParaRPr>
          </a:p>
        </p:txBody>
      </p:sp>
      <p:sp>
        <p:nvSpPr>
          <p:cNvPr id="4" name="Заголовок 1" hidden="0"/>
          <p:cNvSpPr txBox="1"/>
          <p:nvPr isPhoto="0" userDrawn="0"/>
        </p:nvSpPr>
        <p:spPr bwMode="auto">
          <a:xfrm>
            <a:off x="2279576" y="4653136"/>
            <a:ext cx="8140957" cy="175703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>
              <a:spcBef>
                <a:spcPts val="0"/>
              </a:spcBef>
              <a:buNone/>
              <a:defRPr sz="5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indent="450214">
              <a:defRPr/>
            </a:pPr>
            <a:endParaRPr lang="ru-RU" sz="1800">
              <a:latin typeface="Times New Roman"/>
              <a:ea typeface="Times New Roman"/>
            </a:endParaRPr>
          </a:p>
          <a:p>
            <a:pPr indent="450214">
              <a:defRPr/>
            </a:pPr>
            <a:endParaRPr lang="ru-RU" sz="1800">
              <a:latin typeface="Times New Roman"/>
              <a:ea typeface="Times New Roman"/>
            </a:endParaRPr>
          </a:p>
          <a:p>
            <a:pPr indent="450214">
              <a:defRPr/>
            </a:pPr>
            <a:endParaRPr lang="ru-RU" sz="1800">
              <a:latin typeface="Times New Roman"/>
              <a:ea typeface="Times New Roman"/>
            </a:endParaRPr>
          </a:p>
          <a:p>
            <a:pPr indent="450215">
              <a:defRPr/>
            </a:pPr>
            <a:r>
              <a:rPr lang="ru-RU" sz="1800">
                <a:latin typeface="Times New Roman"/>
                <a:ea typeface="Times New Roman"/>
              </a:rPr>
              <a:t>     </a:t>
            </a:r>
            <a:endParaRPr/>
          </a:p>
          <a:p>
            <a:pPr indent="450215">
              <a:defRPr/>
            </a:pPr>
            <a:r>
              <a:rPr lang="ru-RU" sz="1800">
                <a:latin typeface="Times New Roman"/>
                <a:ea typeface="Times New Roman"/>
              </a:rPr>
              <a:t>                  </a:t>
            </a:r>
            <a:r>
              <a:rPr lang="ru-RU" sz="1800" b="0">
                <a:latin typeface="Times New Roman"/>
                <a:ea typeface="Times New Roman"/>
              </a:rPr>
              <a:t>                                					</a:t>
            </a:r>
            <a:endParaRPr b="0"/>
          </a:p>
          <a:p>
            <a:pPr indent="450215">
              <a:defRPr/>
            </a:pPr>
            <a:endParaRPr lang="ru-RU" sz="1800" b="0" i="0" u="none" strike="noStrike" cap="none" spc="0">
              <a:solidFill>
                <a:schemeClr val="tx1">
                  <a:lumMod val="85000"/>
                  <a:lumOff val="15000"/>
                </a:schemeClr>
              </a:solidFill>
              <a:latin typeface="Times New Roman"/>
              <a:ea typeface="Times New Roman"/>
              <a:cs typeface="Times New Roman"/>
            </a:endParaRPr>
          </a:p>
          <a:p>
            <a:pPr indent="450215">
              <a:defRPr/>
            </a:pPr>
            <a:endParaRPr lang="ru-RU" sz="1800">
              <a:latin typeface="Times New Roman"/>
              <a:ea typeface="Times New Roman"/>
            </a:endParaRPr>
          </a:p>
          <a:p>
            <a:pPr indent="450215" algn="l">
              <a:defRPr/>
            </a:pPr>
            <a:r>
              <a:rPr lang="ru-RU" sz="1800" b="0" i="0" u="none" strike="noStrike" cap="none" spc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/>
                <a:ea typeface="Times New Roman"/>
                <a:cs typeface="Times New Roman"/>
              </a:rPr>
              <a:t>Руководитель	 								Е.С. </a:t>
            </a:r>
            <a:r>
              <a:rPr lang="ru-RU" sz="1800" b="0" i="0" u="none" strike="noStrike" cap="none" spc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/>
                <a:ea typeface="Times New Roman"/>
                <a:cs typeface="Times New Roman"/>
              </a:rPr>
              <a:t>Дубская</a:t>
            </a:r>
            <a:r>
              <a:rPr lang="ru-RU" sz="1800">
                <a:latin typeface="Times New Roman"/>
                <a:ea typeface="Times New Roman"/>
              </a:rPr>
              <a:t>     </a:t>
            </a:r>
            <a:endParaRPr sz="1800">
              <a:latin typeface="Times New Roman"/>
              <a:ea typeface="Times New Roman"/>
            </a:endParaRPr>
          </a:p>
          <a:p>
            <a:pPr indent="450214" algn="l">
              <a:defRPr/>
            </a:pPr>
            <a:r>
              <a:rPr lang="ru-RU" sz="1800">
                <a:latin typeface="Times New Roman"/>
                <a:ea typeface="Times New Roman"/>
              </a:rPr>
              <a:t>                                					       </a:t>
            </a:r>
            <a:endParaRPr/>
          </a:p>
          <a:p>
            <a:pPr indent="450215" algn="l">
              <a:defRPr/>
            </a:pPr>
            <a:r>
              <a:rPr lang="ru-RU" sz="1800">
                <a:latin typeface="Times New Roman"/>
                <a:ea typeface="Times New Roman"/>
              </a:rPr>
              <a:t>Обучающийся								</a:t>
            </a:r>
            <a:r>
              <a:rPr lang="ru-RU" sz="1800" b="0" i="0" u="none" strike="noStrike" cap="none" spc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/>
                <a:ea typeface="Times New Roman"/>
                <a:cs typeface="Times New Roman"/>
              </a:rPr>
              <a:t>В.Р. Хасанов</a:t>
            </a:r>
            <a:endParaRPr/>
          </a:p>
          <a:p>
            <a:pPr indent="450215">
              <a:defRPr/>
            </a:pPr>
            <a:r>
              <a:rPr lang="ru-RU" sz="1800">
                <a:latin typeface="Times New Roman"/>
                <a:ea typeface="Times New Roman"/>
              </a:rPr>
              <a:t>			</a:t>
            </a:r>
            <a:endParaRPr lang="ru-RU" sz="2000">
              <a:latin typeface="+mn-lt"/>
              <a:ea typeface="Calibri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Номер слайда 1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A98BB281-CEDC-4B4D-928D-51752AFA0ADD}" type="slidenum">
              <a:rPr lang="ru-RU"/>
              <a:t/>
            </a:fld>
            <a:endParaRPr lang="ru-RU"/>
          </a:p>
        </p:txBody>
      </p:sp>
      <p:sp>
        <p:nvSpPr>
          <p:cNvPr id="3" name="Заголовок 2" hidden="0"/>
          <p:cNvSpPr txBox="1"/>
          <p:nvPr isPhoto="0" userDrawn="0"/>
        </p:nvSpPr>
        <p:spPr bwMode="auto">
          <a:xfrm>
            <a:off x="1512712" y="657977"/>
            <a:ext cx="9365086" cy="662823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>
              <a:spcBef>
                <a:spcPts val="0"/>
              </a:spcBef>
              <a:buNone/>
              <a:defRPr sz="36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ctr">
              <a:defRPr/>
            </a:pPr>
            <a:r>
              <a:rPr lang="ru-RU" sz="3200" b="1">
                <a:latin typeface="Times New Roman"/>
                <a:cs typeface="Times New Roman"/>
              </a:rPr>
              <a:t>Актуальность исследования</a:t>
            </a:r>
            <a:endParaRPr sz="4000"/>
          </a:p>
        </p:txBody>
      </p:sp>
      <p:sp>
        <p:nvSpPr>
          <p:cNvPr id="4" name="Заголовок 2" hidden="0"/>
          <p:cNvSpPr txBox="1"/>
          <p:nvPr isPhoto="0" userDrawn="0"/>
        </p:nvSpPr>
        <p:spPr bwMode="auto">
          <a:xfrm flipH="0" flipV="0">
            <a:off x="1277111" y="1807903"/>
            <a:ext cx="9753086" cy="3629668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>
              <a:spcBef>
                <a:spcPts val="0"/>
              </a:spcBef>
              <a:buNone/>
              <a:defRPr sz="36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l">
              <a:lnSpc>
                <a:spcPct val="114999"/>
              </a:lnSpc>
              <a:defRPr/>
            </a:pPr>
            <a:r>
              <a:rPr lang="ru-RU" sz="1800" b="1" i="0" u="none" strike="noStrike" cap="none" spc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/>
                <a:ea typeface="Times New Roman"/>
                <a:cs typeface="Times New Roman"/>
              </a:rPr>
              <a:t>Рост популярности логических игр:</a:t>
            </a:r>
            <a:endParaRPr sz="1800" b="1" i="0" u="none" strike="noStrike" cap="none" spc="0">
              <a:solidFill>
                <a:schemeClr val="tx1">
                  <a:lumMod val="85000"/>
                  <a:lumOff val="15000"/>
                </a:schemeClr>
              </a:solidFill>
              <a:latin typeface="Times New Roman"/>
              <a:ea typeface="Times New Roman"/>
              <a:cs typeface="Times New Roman"/>
            </a:endParaRPr>
          </a:p>
          <a:p>
            <a:pPr marL="283879" indent="-283879">
              <a:lnSpc>
                <a:spcPct val="114999"/>
              </a:lnSpc>
              <a:buFont typeface="Arial"/>
              <a:buChar char="•"/>
              <a:defRPr/>
            </a:pPr>
            <a:r>
              <a:rPr lang="ru-RU" sz="1800" b="0" i="0" u="none" strike="noStrike" cap="none" spc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/>
                <a:ea typeface="Times New Roman"/>
                <a:cs typeface="Times New Roman"/>
              </a:rPr>
              <a:t>Современные игроки ищут игры, которые развивают мышление и логику.</a:t>
            </a:r>
            <a:endParaRPr sz="1800" b="0" i="0" u="none" strike="noStrike" cap="none" spc="0">
              <a:solidFill>
                <a:schemeClr val="tx1">
                  <a:lumMod val="85000"/>
                  <a:lumOff val="15000"/>
                </a:schemeClr>
              </a:solidFill>
              <a:latin typeface="Times New Roman"/>
              <a:ea typeface="Times New Roman"/>
              <a:cs typeface="Times New Roman"/>
            </a:endParaRPr>
          </a:p>
          <a:p>
            <a:pPr marL="283879" indent="-283879">
              <a:lnSpc>
                <a:spcPct val="114999"/>
              </a:lnSpc>
              <a:buFont typeface="Arial"/>
              <a:buChar char="•"/>
              <a:defRPr/>
            </a:pPr>
            <a:r>
              <a:rPr lang="ru-RU" sz="1800" b="0" i="0" u="none" strike="noStrike" cap="none" spc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/>
                <a:ea typeface="Times New Roman"/>
                <a:cs typeface="Times New Roman"/>
              </a:rPr>
              <a:t>По данным исследований, жанр головоломок занимает до 20% рынка мобильных игр.</a:t>
            </a:r>
            <a:endParaRPr sz="1800" b="0" i="0" u="none" strike="noStrike" cap="none" spc="0">
              <a:solidFill>
                <a:schemeClr val="tx1">
                  <a:lumMod val="85000"/>
                  <a:lumOff val="15000"/>
                </a:schemeClr>
              </a:solidFill>
              <a:latin typeface="Times New Roman"/>
              <a:ea typeface="Times New Roman"/>
              <a:cs typeface="Times New Roman"/>
            </a:endParaRPr>
          </a:p>
          <a:p>
            <a:pPr>
              <a:lnSpc>
                <a:spcPct val="114999"/>
              </a:lnSpc>
              <a:defRPr/>
            </a:pPr>
            <a:r>
              <a:rPr lang="ru-RU" sz="1800" b="1" i="0" u="none" strike="noStrike" cap="none" spc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/>
                <a:ea typeface="Times New Roman"/>
                <a:cs typeface="Times New Roman"/>
              </a:rPr>
              <a:t>Образовательный потенциал:</a:t>
            </a:r>
            <a:endParaRPr sz="1800" b="1" i="0" u="none" strike="noStrike" cap="none" spc="0">
              <a:solidFill>
                <a:schemeClr val="tx1">
                  <a:lumMod val="85000"/>
                  <a:lumOff val="15000"/>
                </a:schemeClr>
              </a:solidFill>
              <a:latin typeface="Times New Roman"/>
              <a:ea typeface="Times New Roman"/>
              <a:cs typeface="Times New Roman"/>
            </a:endParaRPr>
          </a:p>
          <a:p>
            <a:pPr marL="283879" indent="-283879">
              <a:lnSpc>
                <a:spcPct val="114999"/>
              </a:lnSpc>
              <a:buFont typeface="Arial"/>
              <a:buChar char="•"/>
              <a:defRPr/>
            </a:pPr>
            <a:r>
              <a:rPr lang="ru-RU" sz="1800" b="0" i="0" u="none" strike="noStrike" cap="none" spc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/>
                <a:ea typeface="Times New Roman"/>
                <a:cs typeface="Times New Roman"/>
              </a:rPr>
              <a:t>Игра развивает навыки решения проблем, пространственного мышления и планирования.</a:t>
            </a:r>
            <a:endParaRPr sz="1800" b="0" i="0" u="none" strike="noStrike" cap="none" spc="0">
              <a:solidFill>
                <a:schemeClr val="tx1">
                  <a:lumMod val="85000"/>
                  <a:lumOff val="15000"/>
                </a:schemeClr>
              </a:solidFill>
              <a:latin typeface="Times New Roman"/>
              <a:ea typeface="Times New Roman"/>
              <a:cs typeface="Times New Roman"/>
            </a:endParaRPr>
          </a:p>
          <a:p>
            <a:pPr marL="283879" indent="-283879">
              <a:lnSpc>
                <a:spcPct val="114999"/>
              </a:lnSpc>
              <a:buFont typeface="Arial"/>
              <a:buChar char="•"/>
              <a:defRPr/>
            </a:pPr>
            <a:r>
              <a:rPr lang="ru-RU" sz="1800" b="0" i="0" u="none" strike="noStrike" cap="none" spc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/>
                <a:ea typeface="Times New Roman"/>
                <a:cs typeface="Times New Roman"/>
              </a:rPr>
              <a:t>Подходит для использования в образовательных целях (например, в школах или дет.садах).</a:t>
            </a:r>
            <a:endParaRPr sz="1800" b="0" i="0" u="none" strike="noStrike" cap="none" spc="0">
              <a:solidFill>
                <a:schemeClr val="tx1">
                  <a:lumMod val="85000"/>
                  <a:lumOff val="15000"/>
                </a:schemeClr>
              </a:solidFill>
              <a:latin typeface="Times New Roman"/>
              <a:ea typeface="Times New Roman"/>
              <a:cs typeface="Times New Roman"/>
            </a:endParaRPr>
          </a:p>
          <a:p>
            <a:pPr>
              <a:lnSpc>
                <a:spcPct val="114999"/>
              </a:lnSpc>
              <a:defRPr/>
            </a:pPr>
            <a:r>
              <a:rPr lang="ru-RU" sz="1800" b="1" i="0" u="none" strike="noStrike" cap="none" spc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/>
                <a:ea typeface="Times New Roman"/>
                <a:cs typeface="Times New Roman"/>
              </a:rPr>
              <a:t>Психологическая разгрузка:</a:t>
            </a:r>
            <a:endParaRPr sz="1800" b="1" i="0" u="none" strike="noStrike" cap="none" spc="0">
              <a:solidFill>
                <a:schemeClr val="tx1">
                  <a:lumMod val="85000"/>
                  <a:lumOff val="15000"/>
                </a:schemeClr>
              </a:solidFill>
              <a:latin typeface="Times New Roman"/>
              <a:ea typeface="Times New Roman"/>
              <a:cs typeface="Times New Roman"/>
            </a:endParaRPr>
          </a:p>
          <a:p>
            <a:pPr marL="283879" indent="-283879">
              <a:lnSpc>
                <a:spcPct val="114999"/>
              </a:lnSpc>
              <a:buFont typeface="Arial"/>
              <a:buChar char="•"/>
              <a:defRPr/>
            </a:pPr>
            <a:r>
              <a:rPr lang="ru-RU" sz="1800" b="0" i="0" u="none" strike="noStrike" cap="none" spc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/>
                <a:ea typeface="Times New Roman"/>
                <a:cs typeface="Times New Roman"/>
              </a:rPr>
              <a:t>В условиях стресса и перегрузки информацией лабиринт поможет снять напряжение.</a:t>
            </a:r>
            <a:endParaRPr lang="ru-RU" sz="1800" b="0" i="0" u="none" strike="noStrike" cap="none" spc="0">
              <a:solidFill>
                <a:schemeClr val="tx1">
                  <a:lumMod val="85000"/>
                  <a:lumOff val="15000"/>
                </a:schemeClr>
              </a:solidFill>
              <a:latin typeface="Times New Roman"/>
              <a:ea typeface="Times New Roman"/>
              <a:cs typeface="Times New Roman"/>
            </a:endParaRPr>
          </a:p>
          <a:p>
            <a:pPr marL="283879" indent="-283879">
              <a:lnSpc>
                <a:spcPct val="114999"/>
              </a:lnSpc>
              <a:buFont typeface="Arial"/>
              <a:buChar char="•"/>
              <a:defRPr/>
            </a:pPr>
            <a:r>
              <a:rPr lang="ru-RU" sz="1800" b="0" i="0" u="none" strike="noStrike" cap="none" spc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/>
                <a:ea typeface="Times New Roman"/>
                <a:cs typeface="Times New Roman"/>
              </a:rPr>
              <a:t>Игра предлагает медитативный и увлекательный процесс.</a:t>
            </a:r>
            <a:endParaRPr sz="1800" b="0" i="0" u="none" strike="noStrike" cap="none" spc="0">
              <a:solidFill>
                <a:schemeClr val="tx1">
                  <a:lumMod val="85000"/>
                  <a:lumOff val="15000"/>
                </a:schemeClr>
              </a:solidFill>
              <a:latin typeface="Times New Roman"/>
              <a:ea typeface="Times New Roman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Заголовок 3" hidden="0"/>
          <p:cNvSpPr txBox="1"/>
          <p:nvPr isPhoto="0" userDrawn="0"/>
        </p:nvSpPr>
        <p:spPr bwMode="auto">
          <a:xfrm>
            <a:off x="833033" y="1320800"/>
            <a:ext cx="11017956" cy="5405937"/>
          </a:xfrm>
          <a:prstGeom prst="rect">
            <a:avLst/>
          </a:prstGeom>
        </p:spPr>
        <p:txBody>
          <a:bodyPr vertOverflow="overflow" horzOverflow="clip" vert="horz" wrap="square" lIns="91440" tIns="45720" rIns="91440" bIns="45720" numCol="1" spcCol="0" rtlCol="0" fromWordArt="0" anchor="t" anchorCtr="0" forceAA="0" compatLnSpc="0">
            <a:normAutofit/>
          </a:bodyPr>
          <a:lstStyle>
            <a:lvl1pPr algn="l" defTabSz="457200">
              <a:spcBef>
                <a:spcPts val="0"/>
              </a:spcBef>
              <a:buNone/>
              <a:defRPr sz="36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indent="450214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400" b="1" i="1">
                <a:latin typeface="Times New Roman"/>
                <a:cs typeface="Times New Roman"/>
              </a:rPr>
              <a:t>Цели: </a:t>
            </a:r>
            <a:endParaRPr/>
          </a:p>
          <a:p>
            <a:pPr indent="528638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Ø"/>
              <a:defRPr/>
            </a:pPr>
            <a:r>
              <a:rPr lang="ru-RU" sz="2600" b="0" i="0" u="none" strike="noStrike" cap="none" spc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/>
                <a:ea typeface="Times New Roman"/>
                <a:cs typeface="Times New Roman"/>
              </a:rPr>
              <a:t>Создать увлекательную игру, которая захватывает внимание и дарит удовольствие</a:t>
            </a:r>
            <a:r>
              <a:rPr lang="ru-RU" sz="2600">
                <a:latin typeface="Times New Roman"/>
                <a:ea typeface="Times New Roman"/>
                <a:cs typeface="Times New Roman"/>
              </a:rPr>
              <a:t>;</a:t>
            </a:r>
            <a:endParaRPr sz="2600" b="0" i="0">
              <a:latin typeface="Times New Roman"/>
              <a:ea typeface="Times New Roman"/>
              <a:cs typeface="Times New Roman"/>
            </a:endParaRPr>
          </a:p>
          <a:p>
            <a:pPr indent="528638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Ø"/>
              <a:defRPr/>
            </a:pPr>
            <a:r>
              <a:rPr lang="ru-RU" sz="2600" b="0" i="0" u="none" strike="noStrike" cap="none" spc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/>
                <a:ea typeface="Times New Roman"/>
                <a:cs typeface="Times New Roman"/>
              </a:rPr>
              <a:t>Обеспечить игрокам способ психологической разгрузки и снятия стресса</a:t>
            </a:r>
            <a:r>
              <a:rPr lang="ru-RU" sz="2600">
                <a:latin typeface="Times New Roman"/>
                <a:ea typeface="Times New Roman"/>
                <a:cs typeface="Times New Roman"/>
              </a:rPr>
              <a:t>;</a:t>
            </a:r>
            <a:endParaRPr sz="2600" b="0" i="0">
              <a:latin typeface="Times New Roman"/>
              <a:ea typeface="Times New Roman"/>
              <a:cs typeface="Times New Roman"/>
            </a:endParaRPr>
          </a:p>
          <a:p>
            <a:pPr indent="528638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Ø"/>
              <a:defRPr/>
            </a:pPr>
            <a:r>
              <a:rPr lang="ru-RU" sz="2600" b="0" i="0" u="none" strike="noStrike" cap="none" spc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/>
                <a:ea typeface="Times New Roman"/>
                <a:cs typeface="Times New Roman"/>
              </a:rPr>
              <a:t>Способствовать развитию логики, пространственного мышления и навыков планирования</a:t>
            </a:r>
            <a:r>
              <a:rPr lang="en-US" sz="2600" b="0" i="0">
                <a:latin typeface="Times New Roman"/>
                <a:ea typeface="Times New Roman"/>
                <a:cs typeface="Times New Roman"/>
              </a:rPr>
              <a:t>;</a:t>
            </a:r>
            <a:endParaRPr lang="en-US" sz="2600" b="0" i="0">
              <a:latin typeface="Times New Roman"/>
              <a:ea typeface="Times New Roman"/>
              <a:cs typeface="Times New Roman"/>
            </a:endParaRPr>
          </a:p>
          <a:p>
            <a:pPr indent="528637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Ø"/>
              <a:defRPr/>
            </a:pPr>
            <a:r>
              <a:rPr lang="en-US" sz="2600" b="0" i="0" u="none" strike="noStrike" cap="none" spc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/>
                <a:ea typeface="Times New Roman"/>
                <a:cs typeface="Times New Roman"/>
              </a:rPr>
              <a:t>Помочь игрокам улучшить концентрацию и навыки решения проблем;</a:t>
            </a:r>
            <a:endParaRPr lang="en-US" sz="2600" b="0" i="0" u="none" strike="noStrike" cap="none" spc="0">
              <a:solidFill>
                <a:schemeClr val="tx1">
                  <a:lumMod val="85000"/>
                  <a:lumOff val="15000"/>
                </a:schemeClr>
              </a:solidFill>
              <a:latin typeface="Times New Roman"/>
              <a:ea typeface="Times New Roman"/>
              <a:cs typeface="Times New Roman"/>
            </a:endParaRPr>
          </a:p>
          <a:p>
            <a:pPr indent="528637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Ø"/>
              <a:defRPr/>
            </a:pPr>
            <a:r>
              <a:rPr lang="en-US" sz="2600" b="0" i="0" u="none" strike="noStrike" cap="none" spc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/>
                <a:ea typeface="Times New Roman"/>
                <a:cs typeface="Times New Roman"/>
              </a:rPr>
              <a:t>Использовать игру как инструмент для обучения.</a:t>
            </a:r>
            <a:endParaRPr lang="en-US" sz="2600" b="0" i="0" u="none" strike="noStrike" cap="none" spc="0">
              <a:solidFill>
                <a:schemeClr val="tx1">
                  <a:lumMod val="85000"/>
                  <a:lumOff val="15000"/>
                </a:schemeClr>
              </a:solidFill>
              <a:latin typeface="Times New Roman"/>
              <a:ea typeface="Times New Roman"/>
              <a:cs typeface="Times New Roman"/>
            </a:endParaRPr>
          </a:p>
          <a:p>
            <a:pPr indent="528637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Ø"/>
              <a:defRPr/>
            </a:pPr>
            <a:endParaRPr lang="en-US" sz="2600">
              <a:latin typeface="Times New Roman"/>
              <a:ea typeface="Times New Roman"/>
              <a:cs typeface="Times New Roman"/>
            </a:endParaRPr>
          </a:p>
          <a:p>
            <a:pPr indent="450214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sz="26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3" name="Заголовок 2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1512711" y="657977"/>
            <a:ext cx="9980611" cy="662823"/>
          </a:xfrm>
        </p:spPr>
        <p:txBody>
          <a:bodyPr>
            <a:noAutofit/>
          </a:bodyPr>
          <a:lstStyle/>
          <a:p>
            <a:pPr algn="ctr">
              <a:defRPr/>
            </a:pPr>
            <a:r>
              <a:rPr lang="ru-RU" sz="2800" b="1">
                <a:latin typeface="Times New Roman"/>
                <a:cs typeface="Times New Roman"/>
              </a:rPr>
              <a:t>Цели создания проекта</a:t>
            </a:r>
            <a:endParaRPr/>
          </a:p>
        </p:txBody>
      </p:sp>
      <p:sp>
        <p:nvSpPr>
          <p:cNvPr id="2" name="Номер слайда 1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A98BB281-CEDC-4B4D-928D-51752AFA0ADD}" type="slidenum">
              <a:rPr lang="ru-RU"/>
              <a:t/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2" hidden="0"/>
          <p:cNvSpPr txBox="1"/>
          <p:nvPr isPhoto="0" userDrawn="0"/>
        </p:nvSpPr>
        <p:spPr bwMode="auto">
          <a:xfrm>
            <a:off x="1311578" y="456370"/>
            <a:ext cx="9365086" cy="662823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>
              <a:spcBef>
                <a:spcPts val="0"/>
              </a:spcBef>
              <a:buNone/>
              <a:defRPr sz="36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indent="457200" algn="ctr">
              <a:defRPr/>
            </a:pPr>
            <a:r>
              <a:rPr lang="ru-RU" sz="2800" b="1">
                <a:latin typeface="Times New Roman"/>
                <a:ea typeface="Times New Roman"/>
                <a:cs typeface="Times New Roman"/>
              </a:rPr>
              <a:t>Функциональные требования</a:t>
            </a:r>
            <a:endParaRPr lang="ru-RU" sz="2800">
              <a:latin typeface="Times New Roman"/>
              <a:ea typeface="Arial"/>
              <a:cs typeface="Times New Roman"/>
            </a:endParaRPr>
          </a:p>
          <a:p>
            <a:pPr indent="457200" algn="just">
              <a:defRPr/>
            </a:pPr>
            <a:r>
              <a:rPr lang="ru-RU" sz="1800" b="1">
                <a:latin typeface="Times New Roman"/>
                <a:ea typeface="Arial"/>
                <a:cs typeface="Times New Roman"/>
              </a:rPr>
              <a:t> </a:t>
            </a:r>
            <a:endParaRPr lang="ru-RU" sz="1800">
              <a:latin typeface="Times New Roman"/>
              <a:ea typeface="Arial"/>
              <a:cs typeface="Times New Roman"/>
            </a:endParaRPr>
          </a:p>
          <a:p>
            <a:pPr>
              <a:defRPr/>
            </a:pPr>
            <a:r>
              <a:rPr lang="ru-RU" sz="1600" b="0" i="0" u="none" strike="noStrike" cap="none" spc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/>
                <a:ea typeface="Times New Roman"/>
                <a:cs typeface="Times New Roman"/>
              </a:rPr>
              <a:t>1. </a:t>
            </a:r>
            <a:r>
              <a:rPr lang="ru-RU" sz="1600" b="1" i="0" u="none" strike="noStrike" cap="none" spc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/>
                <a:ea typeface="Times New Roman"/>
                <a:cs typeface="Times New Roman"/>
              </a:rPr>
              <a:t>Основные игровые механики</a:t>
            </a:r>
            <a:endParaRPr sz="1600" b="0" i="0" u="none" strike="noStrike" cap="none" spc="0">
              <a:solidFill>
                <a:schemeClr val="tx1">
                  <a:lumMod val="85000"/>
                  <a:lumOff val="15000"/>
                </a:schemeClr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r>
              <a:rPr lang="ru-RU" sz="1600" b="0" i="0" u="none" strike="noStrike" cap="none" spc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/>
                <a:ea typeface="Times New Roman"/>
                <a:cs typeface="Times New Roman"/>
              </a:rPr>
              <a:t>1.1. Игрок может управлять персонажем с помощью клавиш.</a:t>
            </a:r>
            <a:endParaRPr sz="1600" b="0" i="0" u="none" strike="noStrike" cap="none" spc="0">
              <a:solidFill>
                <a:schemeClr val="tx1">
                  <a:lumMod val="85000"/>
                  <a:lumOff val="15000"/>
                </a:schemeClr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r>
              <a:rPr lang="ru-RU" sz="1600" b="0" i="0" u="none" strike="noStrike" cap="none" spc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/>
                <a:ea typeface="Times New Roman"/>
                <a:cs typeface="Times New Roman"/>
              </a:rPr>
              <a:t>1.2. Персонаж может перемещаться по лабиринту (вверх, вниз, влево, вправо).</a:t>
            </a:r>
            <a:endParaRPr sz="1600" b="0" i="0" u="none" strike="noStrike" cap="none" spc="0">
              <a:solidFill>
                <a:schemeClr val="tx1">
                  <a:lumMod val="85000"/>
                  <a:lumOff val="15000"/>
                </a:schemeClr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r>
              <a:rPr lang="ru-RU" sz="1600" b="0" i="0" u="none" strike="noStrike" cap="none" spc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/>
                <a:ea typeface="Times New Roman"/>
                <a:cs typeface="Times New Roman"/>
              </a:rPr>
              <a:t>1.3. Игрок должен найти выход из лабиринта, чтобы завершить уровень.</a:t>
            </a:r>
            <a:endParaRPr sz="1600" b="0" i="0" u="none" strike="noStrike" cap="none" spc="0">
              <a:solidFill>
                <a:schemeClr val="tx1">
                  <a:lumMod val="85000"/>
                  <a:lumOff val="15000"/>
                </a:schemeClr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r>
              <a:rPr lang="ru-RU" sz="1600" b="0" i="0" u="none" strike="noStrike" cap="none" spc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/>
                <a:ea typeface="Times New Roman"/>
                <a:cs typeface="Times New Roman"/>
              </a:rPr>
              <a:t>1.4. На уровнях присутствуют препятствия (ловушки) и интерактивные объекты (трофеи).</a:t>
            </a:r>
            <a:endParaRPr sz="1600" b="0" i="0" u="none" strike="noStrike" cap="none" spc="0">
              <a:solidFill>
                <a:schemeClr val="tx1">
                  <a:lumMod val="85000"/>
                  <a:lumOff val="15000"/>
                </a:schemeClr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r>
              <a:rPr lang="ru-RU" sz="1600" b="0" i="0" u="none" strike="noStrike" cap="none" spc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/>
                <a:ea typeface="Times New Roman"/>
                <a:cs typeface="Times New Roman"/>
              </a:rPr>
              <a:t>2. </a:t>
            </a:r>
            <a:r>
              <a:rPr lang="ru-RU" sz="1600" b="1" i="0" u="none" strike="noStrike" cap="none" spc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/>
                <a:ea typeface="Times New Roman"/>
                <a:cs typeface="Times New Roman"/>
              </a:rPr>
              <a:t>Система уровней</a:t>
            </a:r>
            <a:endParaRPr sz="1600" b="1" i="0" u="none" strike="noStrike" cap="none" spc="0">
              <a:solidFill>
                <a:schemeClr val="tx1">
                  <a:lumMod val="85000"/>
                  <a:lumOff val="15000"/>
                </a:schemeClr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r>
              <a:rPr lang="ru-RU" sz="1600" b="0" i="0" u="none" strike="noStrike" cap="none" spc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/>
                <a:ea typeface="Times New Roman"/>
                <a:cs typeface="Times New Roman"/>
              </a:rPr>
              <a:t>2.1. Игра должна содержать несколько уровней.</a:t>
            </a:r>
            <a:endParaRPr sz="1600" b="0" i="0" u="none" strike="noStrike" cap="none" spc="0">
              <a:solidFill>
                <a:schemeClr val="tx1">
                  <a:lumMod val="85000"/>
                  <a:lumOff val="15000"/>
                </a:schemeClr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r>
              <a:rPr lang="ru-RU" sz="1600" b="0" i="0" u="none" strike="noStrike" cap="none" spc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/>
                <a:ea typeface="Times New Roman"/>
                <a:cs typeface="Times New Roman"/>
              </a:rPr>
              <a:t>2.2. Прогресс игрока не сохраняется после завершения уровня.</a:t>
            </a:r>
            <a:endParaRPr sz="1600" b="0" i="0" u="none" strike="noStrike" cap="none" spc="0">
              <a:solidFill>
                <a:schemeClr val="tx1">
                  <a:lumMod val="85000"/>
                  <a:lumOff val="15000"/>
                </a:schemeClr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r>
              <a:rPr lang="ru-RU" sz="1600" b="0" i="0" u="none" strike="noStrike" cap="none" spc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/>
                <a:ea typeface="Times New Roman"/>
                <a:cs typeface="Times New Roman"/>
              </a:rPr>
              <a:t>3. </a:t>
            </a:r>
            <a:r>
              <a:rPr lang="ru-RU" sz="1600" b="1" i="0" u="none" strike="noStrike" cap="none" spc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/>
                <a:ea typeface="Times New Roman"/>
                <a:cs typeface="Times New Roman"/>
              </a:rPr>
              <a:t>Интерактивные элементы</a:t>
            </a:r>
            <a:endParaRPr sz="1600" b="0" i="0" u="none" strike="noStrike" cap="none" spc="0">
              <a:solidFill>
                <a:schemeClr val="tx1">
                  <a:lumMod val="85000"/>
                  <a:lumOff val="15000"/>
                </a:schemeClr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r>
              <a:rPr lang="ru-RU" sz="1600" b="0" i="0" u="none" strike="noStrike" cap="none" spc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/>
                <a:ea typeface="Times New Roman"/>
                <a:cs typeface="Times New Roman"/>
              </a:rPr>
              <a:t>3.1. Игрок может собирать трофеи для открытия дверей.</a:t>
            </a:r>
            <a:endParaRPr sz="1600" b="0" i="0" u="none" strike="noStrike" cap="none" spc="0">
              <a:solidFill>
                <a:schemeClr val="tx1">
                  <a:lumMod val="85000"/>
                  <a:lumOff val="15000"/>
                </a:schemeClr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r>
              <a:rPr lang="ru-RU" sz="1600" b="0" i="0" u="none" strike="noStrike" cap="none" spc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/>
                <a:ea typeface="Times New Roman"/>
                <a:cs typeface="Times New Roman"/>
              </a:rPr>
              <a:t>3.2. Ловушки наносят урон персонажу и убивает его.</a:t>
            </a:r>
            <a:endParaRPr sz="1600" b="0" i="0" u="none" strike="noStrike" cap="none" spc="0">
              <a:solidFill>
                <a:schemeClr val="tx1">
                  <a:lumMod val="85000"/>
                  <a:lumOff val="15000"/>
                </a:schemeClr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r>
              <a:rPr lang="ru-RU" sz="1600" b="0" i="0" u="none" strike="noStrike" cap="none" spc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/>
                <a:ea typeface="Times New Roman"/>
                <a:cs typeface="Times New Roman"/>
              </a:rPr>
              <a:t>4. </a:t>
            </a:r>
            <a:r>
              <a:rPr lang="ru-RU" sz="1600" b="1" i="0" u="none" strike="noStrike" cap="none" spc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/>
                <a:ea typeface="Times New Roman"/>
                <a:cs typeface="Times New Roman"/>
              </a:rPr>
              <a:t>Пользовательский интерфейс (UI</a:t>
            </a:r>
            <a:r>
              <a:rPr lang="ru-RU" sz="1600" b="0" i="0" u="none" strike="noStrike" cap="none" spc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/>
                <a:ea typeface="Times New Roman"/>
                <a:cs typeface="Times New Roman"/>
              </a:rPr>
              <a:t>)</a:t>
            </a:r>
            <a:endParaRPr sz="1600" b="0" i="0" u="none" strike="noStrike" cap="none" spc="0">
              <a:solidFill>
                <a:schemeClr val="tx1">
                  <a:lumMod val="85000"/>
                  <a:lumOff val="15000"/>
                </a:schemeClr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r>
              <a:rPr lang="ru-RU" sz="1600" b="0" i="0" u="none" strike="noStrike" cap="none" spc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/>
                <a:ea typeface="Times New Roman"/>
                <a:cs typeface="Times New Roman"/>
              </a:rPr>
              <a:t>4.1. Главное меню включает кнопки: "Продолжить", "Помощь", "Выход".</a:t>
            </a:r>
            <a:endParaRPr sz="1600" b="0" i="0" u="none" strike="noStrike" cap="none" spc="0">
              <a:solidFill>
                <a:schemeClr val="tx1">
                  <a:lumMod val="85000"/>
                  <a:lumOff val="15000"/>
                </a:schemeClr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r>
              <a:rPr lang="ru-RU" sz="1600" b="0" i="0" u="none" strike="noStrike" cap="none" spc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/>
                <a:ea typeface="Times New Roman"/>
                <a:cs typeface="Times New Roman"/>
              </a:rPr>
              <a:t>4.2. В игровом интерфейсе отображается:</a:t>
            </a:r>
            <a:endParaRPr sz="1600" b="0" i="0" u="none" strike="noStrike" cap="none" spc="0">
              <a:solidFill>
                <a:schemeClr val="tx1">
                  <a:lumMod val="85000"/>
                  <a:lumOff val="15000"/>
                </a:schemeClr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r>
              <a:rPr lang="ru-RU" sz="1600" b="0" i="0" u="none" strike="noStrike" cap="none" spc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/>
                <a:ea typeface="Times New Roman"/>
                <a:cs typeface="Times New Roman"/>
              </a:rPr>
              <a:t>       количество собранных трофеев;</a:t>
            </a:r>
            <a:endParaRPr sz="1600" b="0" i="0" u="none" strike="noStrike" cap="none" spc="0">
              <a:solidFill>
                <a:schemeClr val="tx1">
                  <a:lumMod val="85000"/>
                  <a:lumOff val="15000"/>
                </a:schemeClr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r>
              <a:rPr lang="ru-RU" sz="1600" b="0" i="0" u="none" strike="noStrike" cap="none" spc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/>
                <a:ea typeface="Times New Roman"/>
                <a:cs typeface="Times New Roman"/>
              </a:rPr>
              <a:t>       уровень на котором находится игрок.</a:t>
            </a:r>
            <a:endParaRPr sz="1600" b="0" i="0" u="none" strike="noStrike" cap="none" spc="0">
              <a:solidFill>
                <a:schemeClr val="tx1">
                  <a:lumMod val="85000"/>
                  <a:lumOff val="15000"/>
                </a:schemeClr>
              </a:solidFill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2" name="Номер слайда 1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A98BB281-CEDC-4B4D-928D-51752AFA0ADD}" type="slidenum">
              <a:rPr lang="ru-RU"/>
              <a:t/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2" hidden="0"/>
          <p:cNvSpPr txBox="1"/>
          <p:nvPr isPhoto="0" userDrawn="0"/>
        </p:nvSpPr>
        <p:spPr bwMode="auto">
          <a:xfrm>
            <a:off x="1311578" y="638932"/>
            <a:ext cx="9365086" cy="662823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>
              <a:spcBef>
                <a:spcPts val="0"/>
              </a:spcBef>
              <a:buNone/>
              <a:defRPr sz="36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indent="450215" algn="ctr">
              <a:lnSpc>
                <a:spcPct val="114999"/>
              </a:lnSpc>
              <a:spcAft>
                <a:spcPts val="1000"/>
              </a:spcAft>
              <a:defRPr/>
            </a:pPr>
            <a:r>
              <a:rPr lang="ru-RU" sz="2800" b="1">
                <a:latin typeface="Times New Roman"/>
                <a:ea typeface="Times New Roman"/>
                <a:cs typeface="Times New Roman"/>
              </a:rPr>
              <a:t>Нефункциональные требования</a:t>
            </a:r>
            <a:endParaRPr lang="ru-RU" sz="2800">
              <a:latin typeface="Arial"/>
              <a:ea typeface="Arial"/>
              <a:cs typeface="Times New Roman"/>
            </a:endParaRPr>
          </a:p>
          <a:p>
            <a:pPr indent="450215" algn="just">
              <a:lnSpc>
                <a:spcPct val="114999"/>
              </a:lnSpc>
              <a:spcAft>
                <a:spcPts val="1000"/>
              </a:spcAft>
              <a:defRPr/>
            </a:pPr>
            <a:r>
              <a:rPr lang="ru-RU" sz="1800">
                <a:latin typeface="Arial"/>
                <a:ea typeface="Arial"/>
                <a:cs typeface="Times New Roman"/>
              </a:rPr>
              <a:t> </a:t>
            </a:r>
            <a:endParaRPr/>
          </a:p>
          <a:p>
            <a:pPr indent="427038" algn="just">
              <a:spcAft>
                <a:spcPts val="600"/>
              </a:spcAft>
              <a:buFont typeface="Wingdings"/>
              <a:buChar char="Ø"/>
              <a:defRPr/>
            </a:pPr>
            <a:r>
              <a:rPr lang="ru-RU" sz="2200">
                <a:latin typeface="Times New Roman"/>
                <a:ea typeface="Times New Roman"/>
                <a:cs typeface="Times New Roman"/>
              </a:rPr>
              <a:t>Игра должна быть кроссплатформенной (Windows, </a:t>
            </a:r>
            <a:r>
              <a:rPr lang="ru-RU" sz="2200">
                <a:latin typeface="Times New Roman"/>
                <a:ea typeface="Times New Roman"/>
                <a:cs typeface="Times New Roman"/>
              </a:rPr>
              <a:t>macOS</a:t>
            </a:r>
            <a:r>
              <a:rPr lang="ru-RU" sz="2200">
                <a:latin typeface="Times New Roman"/>
                <a:ea typeface="Times New Roman"/>
                <a:cs typeface="Times New Roman"/>
              </a:rPr>
              <a:t>, Linux).</a:t>
            </a:r>
            <a:endParaRPr lang="ru-RU" sz="2200">
              <a:latin typeface="Arial"/>
              <a:ea typeface="Arial"/>
              <a:cs typeface="Times New Roman"/>
            </a:endParaRPr>
          </a:p>
          <a:p>
            <a:pPr indent="427038" algn="just">
              <a:spcAft>
                <a:spcPts val="600"/>
              </a:spcAft>
              <a:buFont typeface="Wingdings"/>
              <a:buChar char="Ø"/>
              <a:defRPr/>
            </a:pPr>
            <a:r>
              <a:rPr lang="ru-RU" sz="2200">
                <a:latin typeface="Times New Roman"/>
                <a:ea typeface="Times New Roman"/>
                <a:cs typeface="Times New Roman"/>
              </a:rPr>
              <a:t>Интерфейс должен быть интуитивно понятным и удобным для пользователя.</a:t>
            </a:r>
            <a:endParaRPr lang="ru-RU" sz="2200">
              <a:latin typeface="Arial"/>
              <a:ea typeface="Arial"/>
              <a:cs typeface="Times New Roman"/>
            </a:endParaRPr>
          </a:p>
          <a:p>
            <a:pPr indent="427038" algn="just">
              <a:spcAft>
                <a:spcPts val="600"/>
              </a:spcAft>
              <a:buFont typeface="Wingdings"/>
              <a:buChar char="Ø"/>
              <a:defRPr/>
            </a:pPr>
            <a:r>
              <a:rPr lang="ru-RU" sz="2200">
                <a:latin typeface="Times New Roman"/>
                <a:ea typeface="Times New Roman"/>
                <a:cs typeface="Times New Roman"/>
              </a:rPr>
              <a:t>Игра должна быть устойчивой к ошибкам и обеспечивать корректное завершение работы.</a:t>
            </a:r>
            <a:endParaRPr lang="ru-RU" sz="2200">
              <a:latin typeface="Arial"/>
              <a:ea typeface="Arial"/>
              <a:cs typeface="Times New Roman"/>
            </a:endParaRPr>
          </a:p>
          <a:p>
            <a:pPr algn="ctr">
              <a:defRPr/>
            </a:pPr>
            <a:endParaRPr/>
          </a:p>
        </p:txBody>
      </p:sp>
      <p:sp>
        <p:nvSpPr>
          <p:cNvPr id="2" name="Номер слайда 1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A98BB281-CEDC-4B4D-928D-51752AFA0ADD}" type="slidenum">
              <a:rPr lang="ru-RU"/>
              <a:t/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2" hidden="0"/>
          <p:cNvSpPr txBox="1"/>
          <p:nvPr isPhoto="0" userDrawn="0"/>
        </p:nvSpPr>
        <p:spPr bwMode="auto">
          <a:xfrm>
            <a:off x="1311578" y="638932"/>
            <a:ext cx="9365086" cy="662823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>
              <a:spcBef>
                <a:spcPts val="0"/>
              </a:spcBef>
              <a:buNone/>
              <a:defRPr sz="36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indent="450215" algn="ctr">
              <a:lnSpc>
                <a:spcPct val="114999"/>
              </a:lnSpc>
              <a:spcAft>
                <a:spcPts val="1000"/>
              </a:spcAft>
              <a:defRPr/>
            </a:pPr>
            <a:r>
              <a:rPr lang="ru-RU" sz="2800" b="1">
                <a:latin typeface="Times New Roman"/>
                <a:ea typeface="Times New Roman"/>
                <a:cs typeface="Times New Roman"/>
              </a:rPr>
              <a:t>Технические требования</a:t>
            </a:r>
            <a:endParaRPr lang="ru-RU" sz="2800">
              <a:latin typeface="Arial"/>
              <a:ea typeface="Arial"/>
              <a:cs typeface="Times New Roman"/>
            </a:endParaRPr>
          </a:p>
          <a:p>
            <a:pPr indent="450215" algn="just">
              <a:lnSpc>
                <a:spcPct val="114999"/>
              </a:lnSpc>
              <a:spcAft>
                <a:spcPts val="1000"/>
              </a:spcAft>
              <a:defRPr/>
            </a:pPr>
            <a:r>
              <a:rPr lang="ru-RU" sz="1800">
                <a:latin typeface="Arial"/>
                <a:ea typeface="Arial"/>
                <a:cs typeface="Times New Roman"/>
              </a:rPr>
              <a:t> </a:t>
            </a:r>
            <a:endParaRPr/>
          </a:p>
          <a:p>
            <a:pPr indent="522287" algn="just">
              <a:lnSpc>
                <a:spcPct val="114999"/>
              </a:lnSpc>
              <a:spcAft>
                <a:spcPts val="1000"/>
              </a:spcAft>
              <a:buFont typeface="Wingdings"/>
              <a:buChar char="Ø"/>
              <a:defRPr/>
            </a:pPr>
            <a:r>
              <a:rPr lang="ru-RU" sz="2200">
                <a:latin typeface="Times New Roman"/>
                <a:ea typeface="Times New Roman"/>
                <a:cs typeface="Times New Roman"/>
              </a:rPr>
              <a:t>Язык программирования: Python 3.x</a:t>
            </a:r>
            <a:endParaRPr lang="ru-RU" sz="2200">
              <a:latin typeface="Arial"/>
              <a:ea typeface="Arial"/>
              <a:cs typeface="Times New Roman"/>
            </a:endParaRPr>
          </a:p>
          <a:p>
            <a:pPr indent="522287" algn="just">
              <a:lnSpc>
                <a:spcPct val="114999"/>
              </a:lnSpc>
              <a:spcAft>
                <a:spcPts val="1000"/>
              </a:spcAft>
              <a:buFont typeface="Wingdings"/>
              <a:buChar char="Ø"/>
              <a:defRPr/>
            </a:pPr>
            <a:r>
              <a:rPr lang="ru-RU" sz="2200">
                <a:latin typeface="Times New Roman"/>
                <a:ea typeface="Times New Roman"/>
                <a:cs typeface="Times New Roman"/>
              </a:rPr>
              <a:t>Системные требования:</a:t>
            </a:r>
            <a:endParaRPr lang="ru-RU" sz="2200">
              <a:latin typeface="Arial"/>
              <a:ea typeface="Arial"/>
              <a:cs typeface="Times New Roman"/>
            </a:endParaRPr>
          </a:p>
          <a:p>
            <a:pPr indent="522287" algn="just">
              <a:lnSpc>
                <a:spcPct val="114999"/>
              </a:lnSpc>
              <a:spcAft>
                <a:spcPts val="1000"/>
              </a:spcAft>
              <a:buFont typeface="Wingdings"/>
              <a:buChar char="Ø"/>
              <a:defRPr/>
            </a:pPr>
            <a:r>
              <a:rPr lang="ru-RU" sz="2200">
                <a:latin typeface="Times New Roman"/>
                <a:ea typeface="Times New Roman"/>
                <a:cs typeface="Times New Roman"/>
              </a:rPr>
              <a:t>Операционная система: Windows 10 и выше, </a:t>
            </a:r>
            <a:r>
              <a:rPr lang="ru-RU" sz="2200">
                <a:latin typeface="Times New Roman"/>
                <a:ea typeface="Times New Roman"/>
                <a:cs typeface="Times New Roman"/>
              </a:rPr>
              <a:t>macOS</a:t>
            </a:r>
            <a:r>
              <a:rPr lang="ru-RU" sz="2200">
                <a:latin typeface="Times New Roman"/>
                <a:ea typeface="Times New Roman"/>
                <a:cs typeface="Times New Roman"/>
              </a:rPr>
              <a:t>, Linux</a:t>
            </a:r>
            <a:endParaRPr lang="ru-RU" sz="2200">
              <a:latin typeface="Arial"/>
              <a:ea typeface="Arial"/>
              <a:cs typeface="Times New Roman"/>
            </a:endParaRPr>
          </a:p>
          <a:p>
            <a:pPr indent="522287" algn="just">
              <a:lnSpc>
                <a:spcPct val="114999"/>
              </a:lnSpc>
              <a:spcAft>
                <a:spcPts val="1000"/>
              </a:spcAft>
              <a:buFont typeface="Wingdings"/>
              <a:buChar char="Ø"/>
              <a:defRPr/>
            </a:pPr>
            <a:r>
              <a:rPr lang="ru-RU" sz="2200">
                <a:latin typeface="Times New Roman"/>
                <a:ea typeface="Times New Roman"/>
                <a:cs typeface="Times New Roman"/>
              </a:rPr>
              <a:t>Установленный Python 3.x и необходимые библиотеки (</a:t>
            </a:r>
            <a:r>
              <a:rPr lang="en-US" sz="2200">
                <a:latin typeface="Times New Roman"/>
                <a:ea typeface="Times New Roman"/>
                <a:cs typeface="Times New Roman"/>
              </a:rPr>
              <a:t>PyGame</a:t>
            </a:r>
            <a:r>
              <a:rPr lang="ru-RU" sz="2200">
                <a:latin typeface="Times New Roman"/>
                <a:ea typeface="Times New Roman"/>
                <a:cs typeface="Times New Roman"/>
              </a:rPr>
              <a:t>)</a:t>
            </a:r>
            <a:endParaRPr lang="ru-RU" sz="2200">
              <a:latin typeface="Arial"/>
              <a:ea typeface="Arial"/>
              <a:cs typeface="Times New Roman"/>
            </a:endParaRPr>
          </a:p>
          <a:p>
            <a:pPr algn="ctr">
              <a:defRPr/>
            </a:pPr>
            <a:endParaRPr/>
          </a:p>
        </p:txBody>
      </p:sp>
      <p:sp>
        <p:nvSpPr>
          <p:cNvPr id="2" name="Номер слайда 1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A98BB281-CEDC-4B4D-928D-51752AFA0ADD}" type="slidenum">
              <a:rPr lang="ru-RU"/>
              <a:t/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TextBox 6" hidden="0"/>
          <p:cNvSpPr txBox="1"/>
          <p:nvPr isPhoto="0" userDrawn="0"/>
        </p:nvSpPr>
        <p:spPr bwMode="auto">
          <a:xfrm>
            <a:off x="1662543" y="460360"/>
            <a:ext cx="10615243" cy="4877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ru-RU" sz="2600" b="1" i="1">
                <a:latin typeface="Times New Roman"/>
                <a:ea typeface="Times New Roman"/>
              </a:rPr>
              <a:t>Главная </a:t>
            </a:r>
            <a:r>
              <a:rPr lang="ru-RU" sz="2400" b="1" i="1">
                <a:latin typeface="Times New Roman"/>
                <a:ea typeface="Times New Roman"/>
              </a:rPr>
              <a:t>оконная форма</a:t>
            </a:r>
            <a:endParaRPr lang="ru-RU" sz="2400" b="1" i="1"/>
          </a:p>
        </p:txBody>
      </p:sp>
      <p:sp>
        <p:nvSpPr>
          <p:cNvPr id="2" name="Номер слайда 1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A98BB281-CEDC-4B4D-928D-51752AFA0ADD}" type="slidenum">
              <a:rPr lang="ru-RU"/>
              <a:t/>
            </a:fld>
            <a:endParaRPr lang="ru-RU"/>
          </a:p>
        </p:txBody>
      </p:sp>
      <p:sp>
        <p:nvSpPr>
          <p:cNvPr id="162680098" name="" hidden="0"/>
          <p:cNvSpPr/>
          <p:nvPr isPhoto="0" userDrawn="0"/>
        </p:nvSpPr>
        <p:spPr bwMode="auto">
          <a:xfrm flipH="0" flipV="0">
            <a:off x="3931572" y="1581381"/>
            <a:ext cx="192703" cy="300720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noAutofit/>
          </a:bodyPr>
          <a:p>
            <a:pPr algn="l">
              <a:defRPr/>
            </a:pPr>
            <a:endParaRPr/>
          </a:p>
        </p:txBody>
      </p:sp>
      <p:pic>
        <p:nvPicPr>
          <p:cNvPr id="1322968917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2870356" y="1245382"/>
            <a:ext cx="8198935" cy="532290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Легкий дым">
  <a:themeElements>
    <a:clrScheme name="Легкий дым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Легкий дым">
      <a:majorFont>
        <a:latin typeface="Century Gothic"/>
        <a:ea typeface="Arial"/>
        <a:cs typeface="Arial"/>
      </a:majorFont>
      <a:minorFont>
        <a:latin typeface="Century Gothic"/>
        <a:ea typeface="Arial"/>
        <a:cs typeface="Arial"/>
      </a:minorFont>
    </a:fontScheme>
    <a:fmtScheme name="Легкий дым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0</Words>
  <Application>ONLYOFFICE/6.4.2.6</Application>
  <DocSecurity>0</DocSecurity>
  <PresentationFormat>Широкоэкранный</PresentationFormat>
  <Paragraphs>0</Paragraphs>
  <Slides>7</Slides>
  <Notes>7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        Специальность: 09.02.07 Информационные системы и программирование  Дисциплина: Информационные технологии Тема: Графическое представление числовых данных в табличном процессоре Группа: 22ИСП-3 Дата проведения: 23.11.2023 г.  </dc:title>
  <dc:subject/>
  <dc:creator>User</dc:creator>
  <cp:keywords/>
  <dc:description/>
  <dc:identifier/>
  <dc:language/>
  <cp:lastModifiedBy/>
  <cp:revision>41</cp:revision>
  <dcterms:created xsi:type="dcterms:W3CDTF">2023-10-23T08:33:08Z</dcterms:created>
  <dcterms:modified xsi:type="dcterms:W3CDTF">2025-02-26T11:04:06Z</dcterms:modified>
  <cp:category/>
  <cp:contentStatus/>
  <cp:version/>
</cp:coreProperties>
</file>