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64" r:id="rId6"/>
    <p:sldId id="266" r:id="rId7"/>
    <p:sldId id="262" r:id="rId8"/>
    <p:sldId id="26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52" d="100"/>
          <a:sy n="52" d="100"/>
        </p:scale>
        <p:origin x="6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09B4-EBC7-4C7C-B5F4-0DB339DE71B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1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09B4-EBC7-4C7C-B5F4-0DB339DE71B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5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09B4-EBC7-4C7C-B5F4-0DB339DE71B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09B4-EBC7-4C7C-B5F4-0DB339DE71B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09B4-EBC7-4C7C-B5F4-0DB339DE71B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4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09B4-EBC7-4C7C-B5F4-0DB339DE71B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1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09B4-EBC7-4C7C-B5F4-0DB339DE71B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4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09B4-EBC7-4C7C-B5F4-0DB339DE71B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0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09B4-EBC7-4C7C-B5F4-0DB339DE71B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2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09B4-EBC7-4C7C-B5F4-0DB339DE71B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09B4-EBC7-4C7C-B5F4-0DB339DE71B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09B4-EBC7-4C7C-B5F4-0DB339DE71B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D4B1F-8553-483E-A902-D322D1246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Kita</a:t>
            </a:r>
          </a:p>
          <a:p>
            <a:r>
              <a:rPr lang="en-US" dirty="0" smtClean="0"/>
              <a:t>NYC Data Science Academy</a:t>
            </a:r>
          </a:p>
          <a:p>
            <a:r>
              <a:rPr lang="en-US" dirty="0" smtClean="0"/>
              <a:t>July 27,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8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Outcome/Conclusion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achieves stated </a:t>
            </a:r>
            <a:r>
              <a:rPr lang="en-US" dirty="0" smtClean="0"/>
              <a:t>objectives and </a:t>
            </a:r>
            <a:r>
              <a:rPr lang="en-US" dirty="0"/>
              <a:t>evidence-based </a:t>
            </a:r>
            <a:r>
              <a:rPr lang="en-US" dirty="0" smtClean="0"/>
              <a:t>actionable steps </a:t>
            </a:r>
            <a:r>
              <a:rPr lang="en-US" dirty="0"/>
              <a:t>for future </a:t>
            </a:r>
            <a:r>
              <a:rPr lang="en-US" dirty="0" smtClean="0"/>
              <a:t>recommendations are </a:t>
            </a:r>
            <a:r>
              <a:rPr lang="en-US" dirty="0"/>
              <a:t>given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Focus on new stores in these cities:</a:t>
            </a:r>
          </a:p>
          <a:p>
            <a:pPr lvl="1"/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B</a:t>
            </a:r>
          </a:p>
          <a:p>
            <a:pPr lvl="1"/>
            <a:r>
              <a:rPr lang="en-US" dirty="0" smtClean="0"/>
              <a:t>C</a:t>
            </a:r>
          </a:p>
          <a:p>
            <a:r>
              <a:rPr lang="en-US" dirty="0" smtClean="0"/>
              <a:t>Focus on new cities in these states:</a:t>
            </a:r>
          </a:p>
          <a:p>
            <a:pPr lvl="1"/>
            <a:r>
              <a:rPr lang="en-US" dirty="0" smtClean="0"/>
              <a:t>D</a:t>
            </a:r>
          </a:p>
          <a:p>
            <a:pPr lvl="1"/>
            <a:r>
              <a:rPr lang="en-US" dirty="0" smtClean="0"/>
              <a:t>E</a:t>
            </a:r>
          </a:p>
          <a:p>
            <a:pPr lvl="1"/>
            <a:r>
              <a:rPr lang="en-US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9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student effectively </a:t>
            </a:r>
            <a:r>
              <a:rPr lang="en-US" dirty="0" smtClean="0"/>
              <a:t>presents their </a:t>
            </a:r>
            <a:r>
              <a:rPr lang="en-US" dirty="0"/>
              <a:t>project goals, analyses, </a:t>
            </a:r>
            <a:r>
              <a:rPr lang="en-US" dirty="0" smtClean="0"/>
              <a:t>and outcomes </a:t>
            </a:r>
            <a:r>
              <a:rPr lang="en-US" dirty="0"/>
              <a:t>in a logical </a:t>
            </a:r>
            <a:r>
              <a:rPr lang="en-US" dirty="0" smtClean="0"/>
              <a:t>and easy-to-follow </a:t>
            </a:r>
            <a:r>
              <a:rPr lang="en-US" dirty="0"/>
              <a:t>way. </a:t>
            </a:r>
            <a:r>
              <a:rPr lang="en-US" dirty="0" smtClean="0"/>
              <a:t>Visualizations used </a:t>
            </a:r>
            <a:r>
              <a:rPr lang="en-US" dirty="0"/>
              <a:t>effectively convey </a:t>
            </a:r>
            <a:r>
              <a:rPr lang="en-US" dirty="0" smtClean="0"/>
              <a:t>the intended </a:t>
            </a:r>
            <a:r>
              <a:rPr lang="en-US" dirty="0"/>
              <a:t>messages. </a:t>
            </a:r>
            <a:r>
              <a:rPr lang="en-US" dirty="0" smtClean="0"/>
              <a:t>Presentation clearly </a:t>
            </a:r>
            <a:r>
              <a:rPr lang="en-US" dirty="0"/>
              <a:t>indicates that time </a:t>
            </a:r>
            <a:r>
              <a:rPr lang="en-US" dirty="0" smtClean="0"/>
              <a:t>was dedicated </a:t>
            </a:r>
            <a:r>
              <a:rPr lang="en-US" dirty="0"/>
              <a:t>for development </a:t>
            </a:r>
            <a:r>
              <a:rPr lang="en-US" dirty="0" smtClean="0"/>
              <a:t>and practice </a:t>
            </a:r>
            <a:r>
              <a:rPr lang="en-US" dirty="0"/>
              <a:t>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73220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Pharmacy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</a:p>
          <a:p>
            <a:pPr lvl="1"/>
            <a:r>
              <a:rPr lang="en-US" dirty="0" smtClean="0"/>
              <a:t>10K stores</a:t>
            </a:r>
          </a:p>
          <a:p>
            <a:r>
              <a:rPr lang="en-US" dirty="0" smtClean="0"/>
              <a:t>Financials</a:t>
            </a:r>
          </a:p>
          <a:p>
            <a:pPr lvl="1"/>
            <a:r>
              <a:rPr lang="en-US" dirty="0" smtClean="0"/>
              <a:t>Biggest sources of revenue?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Statement/Value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CVS is the largest drug store in the US (world?). Something </a:t>
            </a:r>
            <a:r>
              <a:rPr lang="en-US" i="1" dirty="0" err="1" smtClean="0"/>
              <a:t>something</a:t>
            </a:r>
            <a:r>
              <a:rPr lang="en-US" i="1" dirty="0" smtClean="0"/>
              <a:t>, growth is flattening, and new stores is the easier way to grow revenue.</a:t>
            </a:r>
          </a:p>
          <a:p>
            <a:r>
              <a:rPr lang="en-US" i="1" dirty="0" smtClean="0"/>
              <a:t>How </a:t>
            </a:r>
            <a:r>
              <a:rPr lang="en-US" i="1" dirty="0"/>
              <a:t>does CVS decide where to place stores? and what untapped markets exist for store location?</a:t>
            </a:r>
            <a:endParaRPr lang="en-US" i="1" dirty="0" smtClean="0"/>
          </a:p>
          <a:p>
            <a:r>
              <a:rPr lang="en-US" dirty="0" smtClean="0"/>
              <a:t>Objective of the problem statement is clearly defined and demonstrates a value proposition. The data collected is relevant to answering the question asked.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2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Locations by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of </a:t>
            </a:r>
            <a:r>
              <a:rPr lang="en-US" dirty="0" err="1" smtClean="0"/>
              <a:t>trendline</a:t>
            </a:r>
            <a:endParaRPr lang="en-US" dirty="0" smtClean="0"/>
          </a:p>
          <a:p>
            <a:r>
              <a:rPr lang="en-US" dirty="0" smtClean="0"/>
              <a:t>List of states below </a:t>
            </a:r>
            <a:r>
              <a:rPr lang="en-US" dirty="0" err="1" smtClean="0"/>
              <a:t>trendline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Bar graph of difference from expected</a:t>
            </a:r>
          </a:p>
          <a:p>
            <a:r>
              <a:rPr lang="en-US" dirty="0" smtClean="0"/>
              <a:t>Highlight top 10, bottom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6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Locations by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 graph of difference from expected</a:t>
            </a:r>
          </a:p>
          <a:p>
            <a:r>
              <a:rPr lang="en-US" dirty="0" smtClean="0"/>
              <a:t>Highlight top 10, bottom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2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Locations by city and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 plot of state under vs city under</a:t>
            </a:r>
          </a:p>
          <a:p>
            <a:r>
              <a:rPr lang="en-US" dirty="0" smtClean="0"/>
              <a:t>Color y&gt;x and y&lt;x to show expanding in current cities vs expanding in new cities, respectively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9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Walgreens facts</a:t>
            </a:r>
          </a:p>
          <a:p>
            <a:r>
              <a:rPr lang="en-US" dirty="0" smtClean="0"/>
              <a:t>Walgreens financials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3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cities where </a:t>
            </a:r>
            <a:r>
              <a:rPr lang="en-US" dirty="0" err="1" smtClean="0"/>
              <a:t>walgreens</a:t>
            </a:r>
            <a:r>
              <a:rPr lang="en-US" dirty="0" smtClean="0"/>
              <a:t> has less than expected presence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0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</a:t>
            </a:r>
            <a:r>
              <a:rPr lang="en-US" b="1" dirty="0" smtClean="0"/>
              <a:t>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Demonstrates correct usage of tools and methods learned in the coursework and selects those appropriate to solve tasks at hand. Data is collected using a reasonable approach with one or more of the technologies learned in the coursework.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311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Web Scraping Project</vt:lpstr>
      <vt:lpstr>CVS Pharmacy</vt:lpstr>
      <vt:lpstr>Problem Statement/Value Proposition</vt:lpstr>
      <vt:lpstr>CVS Locations by State</vt:lpstr>
      <vt:lpstr>CVS Locations by City</vt:lpstr>
      <vt:lpstr>CVS Locations by city and state</vt:lpstr>
      <vt:lpstr>Competitor Analysis</vt:lpstr>
      <vt:lpstr>Competitor Analysis</vt:lpstr>
      <vt:lpstr>Tools and Methods</vt:lpstr>
      <vt:lpstr>Outcome/Conclusion</vt:lpstr>
      <vt:lpstr>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 Web Scraping Project</dc:title>
  <dc:creator>Stephen K</dc:creator>
  <cp:lastModifiedBy>Stephen K</cp:lastModifiedBy>
  <cp:revision>5</cp:revision>
  <dcterms:created xsi:type="dcterms:W3CDTF">2020-07-24T13:03:14Z</dcterms:created>
  <dcterms:modified xsi:type="dcterms:W3CDTF">2020-07-24T23:19:09Z</dcterms:modified>
</cp:coreProperties>
</file>