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3" r:id="rId7"/>
    <p:sldId id="266" r:id="rId8"/>
    <p:sldId id="262" r:id="rId10"/>
  </p:sldIdLst>
  <p:sldSz cx="12192000" cy="6858000"/>
  <p:notesSz cx="6858000" cy="9144000"/>
  <p:custShowLst>
    <p:custShow name="Custom Show 1" id="0">
      <p:sldLst>
        <p:sld r:id="rId3"/>
        <p:sld r:id="rId4"/>
        <p:sld r:id="rId5"/>
        <p:sld r:id="rId6"/>
        <p:sld r:id="rId10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86757759-6FF3-4306-8FDB-1B850682546E}" type="datetimeFigureOut">
              <a:rPr lang="en-IN" smtClean="0"/>
            </a:fld>
            <a:endParaRPr lang="en-I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87F4B0E5-CC4E-47D9-BF5D-3E334B7A4A32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6757759-6FF3-4306-8FDB-1B850682546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7F4B0E5-CC4E-47D9-BF5D-3E334B7A4A32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6757759-6FF3-4306-8FDB-1B850682546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7F4B0E5-CC4E-47D9-BF5D-3E334B7A4A32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759-6FF3-4306-8FDB-1B850682546E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B0E5-CC4E-47D9-BF5D-3E334B7A4A32}" type="slidenum">
              <a:rPr lang="en-IN" smtClean="0"/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6757759-6FF3-4306-8FDB-1B850682546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7F4B0E5-CC4E-47D9-BF5D-3E334B7A4A32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6757759-6FF3-4306-8FDB-1B850682546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7F4B0E5-CC4E-47D9-BF5D-3E334B7A4A32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6757759-6FF3-4306-8FDB-1B850682546E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7F4B0E5-CC4E-47D9-BF5D-3E334B7A4A32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6757759-6FF3-4306-8FDB-1B850682546E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7F4B0E5-CC4E-47D9-BF5D-3E334B7A4A32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6757759-6FF3-4306-8FDB-1B850682546E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7F4B0E5-CC4E-47D9-BF5D-3E334B7A4A32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6757759-6FF3-4306-8FDB-1B850682546E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7F4B0E5-CC4E-47D9-BF5D-3E334B7A4A32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6757759-6FF3-4306-8FDB-1B850682546E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7F4B0E5-CC4E-47D9-BF5D-3E334B7A4A32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6757759-6FF3-4306-8FDB-1B850682546E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7F4B0E5-CC4E-47D9-BF5D-3E334B7A4A32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86757759-6FF3-4306-8FDB-1B850682546E}" type="datetimeFigureOut">
              <a:rPr lang="en-IN" smtClean="0"/>
            </a:fld>
            <a:endParaRPr lang="en-I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I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87F4B0E5-CC4E-47D9-BF5D-3E334B7A4A32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436" y="1913468"/>
            <a:ext cx="7557246" cy="1788956"/>
          </a:xfrm>
        </p:spPr>
        <p:txBody>
          <a:bodyPr/>
          <a:lstStyle/>
          <a:p>
            <a:r>
              <a:rPr lang="en-US" b="1" dirty="0"/>
              <a:t>Bank Management System</a:t>
            </a:r>
            <a:endParaRPr lang="en-IN" b="1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1480" y="2362835"/>
            <a:ext cx="9215120" cy="326707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Name 		</a:t>
            </a:r>
            <a:r>
              <a:rPr lang="en-US" sz="2000" dirty="0">
                <a:solidFill>
                  <a:prstClr val="black"/>
                </a:solidFill>
                <a:latin typeface="Trebuchet MS" panose="020B0603020202020204"/>
                <a:ea typeface="+mj-ea"/>
                <a:cs typeface="+mj-cs"/>
              </a:rPr>
              <a:t>    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           : Cheeti Viritha 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Course		               : Java Full Stack Development </a:t>
            </a:r>
            <a:b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Centre			   : Bangalore</a:t>
            </a:r>
            <a:b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Batch Code		   : 2021-6138</a:t>
            </a:r>
            <a:b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Enrollment Number          : EONFWL443103</a:t>
            </a:r>
            <a:br>
              <a:rPr lang="en-US" sz="2000" b="1" dirty="0">
                <a:solidFill>
                  <a:schemeClr val="bg1"/>
                </a:solidFill>
              </a:rPr>
            </a:br>
            <a:endParaRPr lang="en-IN" sz="2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2535" y="1404620"/>
            <a:ext cx="9664065" cy="3684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Aim</a:t>
            </a:r>
            <a:endParaRPr lang="en-US" sz="4000" b="1" dirty="0"/>
          </a:p>
          <a:p>
            <a:pPr marL="457200" lvl="1" indent="0" algn="l">
              <a:buNone/>
            </a:pPr>
            <a:r>
              <a:rPr lang="en-IN" sz="3995" b="1" dirty="0"/>
              <a:t>	      </a:t>
            </a:r>
            <a:r>
              <a:rPr lang="en-IN" sz="3195" dirty="0"/>
              <a:t>To develop a java project for performing various operations like display , deposit ,  withdrawal of amount given at runtime.</a:t>
            </a:r>
            <a:endParaRPr lang="en-IN" sz="3195" dirty="0"/>
          </a:p>
          <a:p>
            <a:pPr marL="457200" lvl="1" indent="0">
              <a:buNone/>
            </a:pPr>
            <a:endParaRPr lang="en-IN" sz="4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774825"/>
            <a:ext cx="4046220" cy="51117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				</a:t>
            </a:r>
            <a:r>
              <a:rPr lang="en-US" sz="3200" dirty="0"/>
              <a:t>Firstly we have to give customer details as account number , name and amount . After giving the details we will do the multiple operations by </a:t>
            </a:r>
            <a:r>
              <a:rPr lang="en-US" sz="3200"/>
              <a:t>using some methods.</a:t>
            </a:r>
            <a:endParaRPr lang="en-IN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55" y="448310"/>
            <a:ext cx="11091545" cy="852170"/>
          </a:xfrm>
        </p:spPr>
        <p:txBody>
          <a:bodyPr/>
          <a:p>
            <a:r>
              <a:rPr lang="en-US" b="1" dirty="0">
                <a:sym typeface="+mn-ea"/>
              </a:rPr>
              <a:t>Operations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855" y="1818640"/>
            <a:ext cx="11091545" cy="4309110"/>
          </a:xfrm>
        </p:spPr>
        <p:txBody>
          <a:bodyPr/>
          <a:p>
            <a:r>
              <a:rPr lang="en-IN" b="1" dirty="0">
                <a:sym typeface="+mn-ea"/>
              </a:rPr>
              <a:t>Display All  : </a:t>
            </a:r>
            <a:r>
              <a:rPr lang="en-IN" dirty="0">
                <a:sym typeface="+mn-ea"/>
              </a:rPr>
              <a:t>To display all accounts with details. </a:t>
            </a:r>
            <a:endParaRPr lang="en-IN" dirty="0"/>
          </a:p>
          <a:p>
            <a:r>
              <a:rPr lang="en-IN" b="1" dirty="0">
                <a:sym typeface="+mn-ea"/>
              </a:rPr>
              <a:t>Search By Account : </a:t>
            </a:r>
            <a:r>
              <a:rPr lang="en-IN" dirty="0">
                <a:sym typeface="+mn-ea"/>
              </a:rPr>
              <a:t>Used to search by using account number.</a:t>
            </a:r>
            <a:endParaRPr lang="en-IN" dirty="0"/>
          </a:p>
          <a:p>
            <a:r>
              <a:rPr lang="en-IN" b="1" dirty="0">
                <a:sym typeface="+mn-ea"/>
              </a:rPr>
              <a:t>Deposit : </a:t>
            </a:r>
            <a:r>
              <a:rPr lang="en-IN" dirty="0">
                <a:sym typeface="+mn-ea"/>
              </a:rPr>
              <a:t>To deposit given amount . </a:t>
            </a:r>
            <a:endParaRPr lang="en-IN" dirty="0"/>
          </a:p>
          <a:p>
            <a:r>
              <a:rPr lang="en-IN" b="1" dirty="0">
                <a:sym typeface="+mn-ea"/>
              </a:rPr>
              <a:t>Withdrawal : </a:t>
            </a:r>
            <a:r>
              <a:rPr lang="en-IN" dirty="0">
                <a:sym typeface="+mn-ea"/>
              </a:rPr>
              <a:t>To withdraw an amount.</a:t>
            </a:r>
            <a:endParaRPr lang="en-IN" dirty="0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745" y="266065"/>
            <a:ext cx="10239375" cy="507365"/>
          </a:xfrm>
        </p:spPr>
        <p:txBody>
          <a:bodyPr/>
          <a:p>
            <a:pPr algn="ctr"/>
            <a:r>
              <a:rPr lang="en-US" sz="2800" b="1" dirty="0">
                <a:sym typeface="+mn-ea"/>
              </a:rPr>
              <a:t>Output images</a:t>
            </a:r>
            <a:br>
              <a:rPr lang="en-IN" sz="2800" b="1" dirty="0"/>
            </a:br>
            <a:endParaRPr lang="en-US" sz="2800"/>
          </a:p>
        </p:txBody>
      </p:sp>
      <p:pic>
        <p:nvPicPr>
          <p:cNvPr id="4" name="Content Placeholder 3" descr="Screenshot (2915)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35" y="865505"/>
            <a:ext cx="5128260" cy="5703570"/>
          </a:xfrm>
          <a:prstGeom prst="rect">
            <a:avLst/>
          </a:prstGeom>
        </p:spPr>
      </p:pic>
      <p:pic>
        <p:nvPicPr>
          <p:cNvPr id="5" name="Content Placeholder 4" descr="Screenshot (2916)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98595" y="1008380"/>
            <a:ext cx="6613525" cy="5430520"/>
          </a:xfrm>
          <a:prstGeom prst="rect">
            <a:avLst/>
          </a:prstGeom>
        </p:spPr>
      </p:pic>
      <p:pic>
        <p:nvPicPr>
          <p:cNvPr id="6" name="Picture 5" descr="Screenshot (2918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2920" y="1008380"/>
            <a:ext cx="4069080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5346950"/>
          </a:xfrm>
        </p:spPr>
        <p:txBody>
          <a:bodyPr>
            <a:normAutofit/>
          </a:bodyPr>
          <a:lstStyle/>
          <a:p>
            <a:r>
              <a:rPr lang="en-US" sz="9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IN" sz="9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741</Words>
  <Application>WPS Presentation</Application>
  <PresentationFormat>Widescreen</PresentationFormat>
  <Paragraphs>26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  <vt:variant>
        <vt:lpstr>自定义放映</vt:lpstr>
      </vt:variant>
      <vt:variant>
        <vt:i4>1</vt:i4>
      </vt:variant>
    </vt:vector>
  </HeadingPairs>
  <TitlesOfParts>
    <vt:vector size="16" baseType="lpstr">
      <vt:lpstr>Arial</vt:lpstr>
      <vt:lpstr>SimSun</vt:lpstr>
      <vt:lpstr>Wingdings</vt:lpstr>
      <vt:lpstr>Trebuchet MS</vt:lpstr>
      <vt:lpstr>Microsoft YaHei</vt:lpstr>
      <vt:lpstr>Arial Unicode MS</vt:lpstr>
      <vt:lpstr>Calibri</vt:lpstr>
      <vt:lpstr>Blue Waves</vt:lpstr>
      <vt:lpstr>Bank Management System</vt:lpstr>
      <vt:lpstr>PowerPoint 演示文稿</vt:lpstr>
      <vt:lpstr>PowerPoint 演示文稿</vt:lpstr>
      <vt:lpstr>Introduction</vt:lpstr>
      <vt:lpstr>Operations</vt:lpstr>
      <vt:lpstr>PowerPoint 演示文稿</vt:lpstr>
      <vt:lpstr>Thank you</vt:lpstr>
      <vt:lpstr>Custom Show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Management System</dc:title>
  <dc:creator>Thoshma T</dc:creator>
  <cp:lastModifiedBy>cheeti viritha rao</cp:lastModifiedBy>
  <cp:revision>19</cp:revision>
  <dcterms:created xsi:type="dcterms:W3CDTF">2021-12-28T10:57:00Z</dcterms:created>
  <dcterms:modified xsi:type="dcterms:W3CDTF">2021-12-31T20:31:02Z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AD3A7AD7BCF64ADBBE77799893255A97</vt:lpwstr>
  </property>
  <property fmtid="{D5CDD505-2E9C-101B-9397-08002B2CF9AE}" pid="3" name="KSOProductBuildVer">
    <vt:lpwstr>1033-11.2.0.10426</vt:lpwstr>
  </property>
</Properties>
</file>