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FCF6-48F9-4425-87AA-218832054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25F2E-0C33-4FAF-8191-0A00A07E6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2E15-9F3C-453F-827C-62715A43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0F94-3AA3-48E5-A61A-166EE431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7416-0B29-4286-9327-116F4EDC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1D20-8314-43F1-858C-0989217A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2086D-376B-436C-B5E1-3CC3248FA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A5E7-8D0F-496A-9F7A-F577BC49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EE54-BEF5-4A31-91E6-B84B1BD9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D9C85-05DC-452B-B3D5-75CC579E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3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89AD2-99A8-48CE-AE69-6E1715C8D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7F603-C7AB-4F13-A84E-C9E52E1F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2AD6-7A46-43D8-9B93-DE022A23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9EF3-7607-4930-A69F-C0C14082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A22E-9A25-41C9-8786-69E05CC8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70A7-6372-4755-8032-12F7C2A8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7117-954E-4619-A9E1-C01C4AAE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D745-A76B-46C9-AFEA-28F364EF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2956-E4F5-4467-A769-29533FCB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496F-BE85-4B25-B757-A2191E90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5446-8003-46F0-97AB-1C7FDC14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6AFD-8A20-4CCD-A3F0-4714093A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252D-C2AE-41EC-B392-DFE0CA6E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E0A90-F8AC-4E11-B955-2F857D46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85C2-0F08-47BC-8FD6-C6498D18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44AA-04EA-4EE2-9CEE-B95F0847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27DF-617E-40F0-9AB8-7DE6322A8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FD56A-77FC-4DFA-902A-09B3A52F2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F0FEB-DF9C-40C0-8115-8F0F2BDC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6C1ED-64B1-4B0D-BD77-DB1461F8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8A0F-330B-478E-9B29-BBB404BB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F743-4D32-4CDB-81A2-0BAE3B4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F207-0512-4BC4-8B9A-9CF92FD2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87E1B-A774-4EEE-A6CA-B18A71B9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7C71D-4DDE-4A66-9F90-6CC559EA8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C243E-82F5-4E97-88B5-2FE3D3065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F9449-41A6-4494-BC9C-C8A64591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BA8F1-899C-487C-A508-DAF56BD7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3918F-FFCF-47CD-A6A6-74C6A708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EB98-DA93-4AC0-A243-A8722767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DE39C-A1BD-4372-8410-76758F3A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FC7B7-87D5-438A-8C62-AC00E72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8CEEA-BBD7-47A4-8A76-F91FE994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9E982-998D-42F5-B7AA-96C4E7E0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5D75C-66E5-4BEC-88D9-4BBD6178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84BB-217C-4D78-BF9D-F6DE5C70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43D1-4F85-4750-A78D-1B5680EF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D16C-B97A-47A4-96D4-4E2DAE446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FB39E-D121-4766-8805-A602BFB45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4563C-5770-4F2F-A459-C6E34301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4933B-1552-44F1-ADB5-433393FA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85996-CCA9-4647-A87E-5DF2A404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26A-DDD8-4CA7-B6E1-04607C9F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54307-98BE-404A-9208-A601D3F59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40E54-F23D-4149-9C40-04A243109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42EA1-AD65-4E22-BFEA-9F8792A0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38470-5D26-4671-9E22-78DF8EA4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500E2-9763-4F23-8541-DA3505F7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31025-26DC-4D22-A64C-66A352F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9D682-AE98-4BC3-8BD4-E7CE419F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37C9-F4DB-4F2E-87AB-36F2504C9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77CE-1B96-4760-8657-4426318DF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6D6D-0582-4CF3-8ED6-24F90FD54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843D-86FE-46D7-BCB7-46CE1C309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2EDD9-9FAD-44D2-BF79-4E5E8D74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roe.com/broadr-reach-click" TargetMode="External"/><Relationship Id="rId2" Type="http://schemas.openxmlformats.org/officeDocument/2006/relationships/hyperlink" Target="https://opencores.org/projects/ethernet_tri_mod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1D9FA-3E9B-413D-8197-8AD9B796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Controller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91E32B-DF48-4EC5-AABB-137827B835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1063152"/>
              </p:ext>
            </p:extLst>
          </p:nvPr>
        </p:nvGraphicFramePr>
        <p:xfrm>
          <a:off x="1322293" y="1459953"/>
          <a:ext cx="86419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494">
                  <a:extLst>
                    <a:ext uri="{9D8B030D-6E8A-4147-A177-3AD203B41FA5}">
                      <a16:colId xmlns:a16="http://schemas.microsoft.com/office/drawing/2014/main" val="983342548"/>
                    </a:ext>
                  </a:extLst>
                </a:gridCol>
                <a:gridCol w="1814389">
                  <a:extLst>
                    <a:ext uri="{9D8B030D-6E8A-4147-A177-3AD203B41FA5}">
                      <a16:colId xmlns:a16="http://schemas.microsoft.com/office/drawing/2014/main" val="2166742478"/>
                    </a:ext>
                  </a:extLst>
                </a:gridCol>
                <a:gridCol w="2166417">
                  <a:extLst>
                    <a:ext uri="{9D8B030D-6E8A-4147-A177-3AD203B41FA5}">
                      <a16:colId xmlns:a16="http://schemas.microsoft.com/office/drawing/2014/main" val="3185982174"/>
                    </a:ext>
                  </a:extLst>
                </a:gridCol>
                <a:gridCol w="2889678">
                  <a:extLst>
                    <a:ext uri="{9D8B030D-6E8A-4147-A177-3AD203B41FA5}">
                      <a16:colId xmlns:a16="http://schemas.microsoft.com/office/drawing/2014/main" val="3370700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Core10100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hlinkClick r:id="rId2"/>
                        </a:rPr>
                        <a:t>OpenCores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513263" algn="l"/>
                        </a:tabLst>
                      </a:pPr>
                      <a:r>
                        <a:rPr lang="en-US" b="1" dirty="0" err="1">
                          <a:hlinkClick r:id="rId3"/>
                        </a:rPr>
                        <a:t>MikroE</a:t>
                      </a:r>
                      <a:r>
                        <a:rPr lang="en-US" b="1" dirty="0">
                          <a:hlinkClick r:id="rId3"/>
                        </a:rPr>
                        <a:t> </a:t>
                      </a:r>
                      <a:r>
                        <a:rPr lang="en-US" b="1" dirty="0" err="1">
                          <a:hlinkClick r:id="rId3"/>
                        </a:rPr>
                        <a:t>BroadR</a:t>
                      </a:r>
                      <a:r>
                        <a:rPr lang="en-US" b="1" dirty="0">
                          <a:hlinkClick r:id="rId3"/>
                        </a:rPr>
                        <a:t>-Reach Click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29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$69 ($55)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Speed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10/100/1000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10/100/1000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6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Interface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AHB/APB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Wishbone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286722"/>
                  </a:ext>
                </a:extLst>
              </a:tr>
            </a:tbl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499AAE-6BFB-4BCB-A6EA-CD0CEF2E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797" y="3660651"/>
            <a:ext cx="10515601" cy="725862"/>
          </a:xfrm>
        </p:spPr>
        <p:txBody>
          <a:bodyPr>
            <a:normAutofit/>
          </a:bodyPr>
          <a:lstStyle/>
          <a:p>
            <a:r>
              <a:rPr lang="en-US" sz="2000" dirty="0"/>
              <a:t>For IGLOO2, Ethernet functionality is achieved by using Core10100 or </a:t>
            </a:r>
            <a:r>
              <a:rPr lang="en-US" sz="2000" dirty="0" err="1"/>
              <a:t>CoreTSE</a:t>
            </a:r>
            <a:r>
              <a:rPr lang="en-US" sz="2000" dirty="0"/>
              <a:t> MAC IP core, an Ethernet PHY, and standard Ethernet interfaces (MII/RMII/GMII/SGMII, 1000BASE-X, XAUI)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5DBF0F-31B0-48A0-A283-32B5EDCCCE71}"/>
              </a:ext>
            </a:extLst>
          </p:cNvPr>
          <p:cNvGrpSpPr/>
          <p:nvPr/>
        </p:nvGrpSpPr>
        <p:grpSpPr>
          <a:xfrm>
            <a:off x="838198" y="4259552"/>
            <a:ext cx="5387789" cy="1305655"/>
            <a:chOff x="413840" y="4239821"/>
            <a:chExt cx="6424685" cy="13056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8F3C76-3F7F-49DA-91AB-403A5EE1D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8" r="-1"/>
            <a:stretch/>
          </p:blipFill>
          <p:spPr>
            <a:xfrm>
              <a:off x="413840" y="4399570"/>
              <a:ext cx="5991142" cy="114590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D4B784-B69A-48B5-83AC-860E4F32C492}"/>
                </a:ext>
              </a:extLst>
            </p:cNvPr>
            <p:cNvSpPr txBox="1"/>
            <p:nvPr/>
          </p:nvSpPr>
          <p:spPr>
            <a:xfrm>
              <a:off x="4504757" y="4239821"/>
              <a:ext cx="2333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Clock rate : 25 MHz</a:t>
              </a:r>
            </a:p>
            <a:p>
              <a:r>
                <a:rPr lang="en-US" sz="1600" dirty="0"/>
                <a:t>More Signals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D9ACD-615D-47C3-9353-907C5C0BC48D}"/>
              </a:ext>
            </a:extLst>
          </p:cNvPr>
          <p:cNvGrpSpPr/>
          <p:nvPr/>
        </p:nvGrpSpPr>
        <p:grpSpPr>
          <a:xfrm>
            <a:off x="838198" y="5574252"/>
            <a:ext cx="5297591" cy="1162890"/>
            <a:chOff x="6032667" y="5414383"/>
            <a:chExt cx="7392160" cy="14178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95180D-62A7-445A-99CE-4BB01DD25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4" r="-1"/>
            <a:stretch/>
          </p:blipFill>
          <p:spPr>
            <a:xfrm>
              <a:off x="6032667" y="5670152"/>
              <a:ext cx="7010698" cy="11620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32AD88-6116-4E23-8D77-71F7F9E30EFE}"/>
                </a:ext>
              </a:extLst>
            </p:cNvPr>
            <p:cNvSpPr txBox="1"/>
            <p:nvPr/>
          </p:nvSpPr>
          <p:spPr>
            <a:xfrm>
              <a:off x="10819767" y="5414383"/>
              <a:ext cx="2605060" cy="712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Clock rate : 50 MHz</a:t>
              </a:r>
            </a:p>
            <a:p>
              <a:r>
                <a:rPr lang="en-US" sz="1600" dirty="0"/>
                <a:t>Less Signals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FA5C56-1108-44A0-ADDA-BD0D97978D7A}"/>
              </a:ext>
            </a:extLst>
          </p:cNvPr>
          <p:cNvSpPr txBox="1"/>
          <p:nvPr/>
        </p:nvSpPr>
        <p:spPr>
          <a:xfrm>
            <a:off x="1575833" y="3288956"/>
            <a:ext cx="362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Not including RJ45 and PHY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A2617F-8FB6-46CD-88F2-425262C99B46}"/>
              </a:ext>
            </a:extLst>
          </p:cNvPr>
          <p:cNvGrpSpPr/>
          <p:nvPr/>
        </p:nvGrpSpPr>
        <p:grpSpPr>
          <a:xfrm>
            <a:off x="7899801" y="4641373"/>
            <a:ext cx="1125824" cy="2046646"/>
            <a:chOff x="7899801" y="4641373"/>
            <a:chExt cx="1125824" cy="2046646"/>
          </a:xfrm>
        </p:grpSpPr>
        <p:pic>
          <p:nvPicPr>
            <p:cNvPr id="20" name="Picture 2" descr="BroadR-Reach click">
              <a:extLst>
                <a:ext uri="{FF2B5EF4-FFF2-40B4-BE49-F238E27FC236}">
                  <a16:creationId xmlns:a16="http://schemas.microsoft.com/office/drawing/2014/main" id="{0F1C48E4-F2D7-44B1-A235-098FF6FC79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6" t="15856" r="31477" b="6746"/>
            <a:stretch/>
          </p:blipFill>
          <p:spPr bwMode="auto">
            <a:xfrm>
              <a:off x="8129876" y="4641373"/>
              <a:ext cx="712540" cy="1468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A92A23-C2EE-4801-B768-397A66814C0B}"/>
                </a:ext>
              </a:extLst>
            </p:cNvPr>
            <p:cNvSpPr txBox="1"/>
            <p:nvPr/>
          </p:nvSpPr>
          <p:spPr>
            <a:xfrm>
              <a:off x="7899801" y="6041688"/>
              <a:ext cx="112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Mikroe</a:t>
              </a:r>
              <a:r>
                <a:rPr lang="en-US" sz="1200" dirty="0"/>
                <a:t> </a:t>
              </a:r>
              <a:r>
                <a:rPr lang="en-US" sz="1200" dirty="0" err="1"/>
                <a:t>BroadR</a:t>
              </a:r>
              <a:r>
                <a:rPr lang="en-US" sz="1200" dirty="0"/>
                <a:t>-Reach</a:t>
              </a:r>
            </a:p>
            <a:p>
              <a:pPr algn="ctr"/>
              <a:r>
                <a:rPr lang="en-US" sz="1200" dirty="0"/>
                <a:t> Click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08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93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Ethernet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Conrtoller</dc:title>
  <dc:creator>Chee Vang</dc:creator>
  <cp:lastModifiedBy>Chee Vang</cp:lastModifiedBy>
  <cp:revision>21</cp:revision>
  <dcterms:created xsi:type="dcterms:W3CDTF">2020-07-17T01:46:42Z</dcterms:created>
  <dcterms:modified xsi:type="dcterms:W3CDTF">2020-09-11T19:56:27Z</dcterms:modified>
</cp:coreProperties>
</file>