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CFD5EA"/>
    <a:srgbClr val="4472C4"/>
    <a:srgbClr val="00B0F0"/>
    <a:srgbClr val="E9EBF5"/>
    <a:srgbClr val="A1A4AE"/>
    <a:srgbClr val="34E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2" autoAdjust="0"/>
    <p:restoredTop sz="93560" autoAdjust="0"/>
  </p:normalViewPr>
  <p:slideViewPr>
    <p:cSldViewPr snapToGrid="0">
      <p:cViewPr varScale="1">
        <p:scale>
          <a:sx n="104" d="100"/>
          <a:sy n="104" d="100"/>
        </p:scale>
        <p:origin x="11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 Vang" userId="3dcffb77c08fb7de" providerId="LiveId" clId="{F8C27AFD-007E-42CE-80BF-14EF00D213E9}"/>
    <pc:docChg chg="delSld">
      <pc:chgData name="Chee Vang" userId="3dcffb77c08fb7de" providerId="LiveId" clId="{F8C27AFD-007E-42CE-80BF-14EF00D213E9}" dt="2020-02-29T03:16:47.230" v="0" actId="2696"/>
      <pc:docMkLst>
        <pc:docMk/>
      </pc:docMkLst>
      <pc:sldChg chg="del">
        <pc:chgData name="Chee Vang" userId="3dcffb77c08fb7de" providerId="LiveId" clId="{F8C27AFD-007E-42CE-80BF-14EF00D213E9}" dt="2020-02-29T03:16:47.230" v="0" actId="2696"/>
        <pc:sldMkLst>
          <pc:docMk/>
          <pc:sldMk cId="3114446352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86082-5ED5-4107-A5A9-98A617540F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32A5D-7D75-4350-9617-6BFEBB01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2A5D-7D75-4350-9617-6BFEBB010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66CB-A6EE-48BF-B438-6A3CAA949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5D9A-63EC-4D2A-B1D0-C56F36494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C756-A900-40F1-88C2-81B2F675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3EC6-485B-46C6-9CC6-41106550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CF49-E811-4DD1-BA90-855FC81D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21DB-0C33-401C-89F4-88D7A84F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50448-07A7-49D0-BF19-E2155924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50AC-8B46-4F4F-9A4C-9B33E79F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57B3-CE10-46DC-A87B-838DBC6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ECDD-EB48-4FAD-A30D-6C3FD5DC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03523-D898-4FDC-AE1C-EE7BAE7E1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F55EC-106D-4B1C-A4F4-A02344B7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2FEE-6BE7-43AA-8C3A-E17DC0C6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F027-2F29-43E6-A164-4FA0359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D12A-32DE-494F-8CF1-AAF668A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2561-F727-480A-AF13-1959154B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7D2-F14D-4D9F-A60A-5630B7D2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611-A8B0-4C5E-BF6A-AB67A771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FE0B-2A6D-4C59-9F4F-8E0194C2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8770-5CCB-41B3-9E6D-9A44FBBD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2E76-C8F1-4B30-B944-8FB19349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66AC-1652-41A1-AE9D-D06DA65F7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8A74-3427-4077-BF5F-E2515D97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E5E6-9227-4E9D-A4B7-DE30F940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9F1C-9C9C-4F36-BAB6-670256D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208B-3625-4CE0-B933-6A5F57ED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46B9-E9D2-4685-8235-B463E0097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80AFF-829C-4BDE-B8DF-3093FF75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4161-F69A-4878-BB20-62AF00D4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AFA6-62F3-40AD-8CC6-B1C06F25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2E5E-BEAA-4BDA-8154-FC77F02A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7C97-D8D6-4CCC-A898-BAA95FE9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494A-CFEE-46AD-9E23-EA56789E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F2D66-E986-487C-8B64-C4580B81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FFE67-D089-4B41-BDB0-D546ECF57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17DC2-4627-43A8-903C-6C4A4680A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6FB5C-7992-42D8-B1D6-EF725CFD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EB4BC-CCFB-46A5-82D1-EF3AD5EA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1DF60-6E6F-4D47-9452-DF0C0D6B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D5-9143-4536-A7B3-C64E115A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114BD-2A1F-4653-90AE-A84CE0AB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598DD-0F0B-487D-867B-1703D2B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B1ABF-8833-4992-B669-00B01929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06ACF-6937-44EB-8E4E-CDAF0F88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21088-A678-4F5D-9BCF-F3E09568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5073-897F-443F-BA0D-16D85993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74C0-7F4E-43B0-936A-EFA1D7FE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C14A-E271-4281-8F2F-D6519B81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4025-3059-4249-A863-024D8757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FC0A-6A3C-4344-80B9-C391AEF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3BD40-147C-4A45-B21D-BBCD8314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26294-29A2-462E-A050-5741D4A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A4CF-F314-4294-976D-F156E0DF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42F87-06C2-4683-BDB2-52F03F8B3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80B4-8977-4CE1-846F-DCFEDC82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DB2E9-5379-4B49-864F-3F158EC7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BC43-57F6-4518-9DF7-8DE8B4A3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AC42-4F2B-40AD-8CF6-533F2ADA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C495C-2E50-4DE3-B92E-C43998C4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19B8-3582-4832-97AD-7F5FB998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6138-DEBC-48A2-A315-B59C031A7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D2CB-424D-41FD-8670-8FE72FA18CA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2182-48D1-4F6E-88BD-28E1B3654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CB9C-C7E1-45EA-A035-C3F1CF0EF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F662C1EB-DA1C-4216-A8F2-949E933F5EF6}"/>
              </a:ext>
            </a:extLst>
          </p:cNvPr>
          <p:cNvGrpSpPr/>
          <p:nvPr/>
        </p:nvGrpSpPr>
        <p:grpSpPr>
          <a:xfrm>
            <a:off x="2570678" y="1106336"/>
            <a:ext cx="6661109" cy="4689579"/>
            <a:chOff x="2917524" y="1143945"/>
            <a:chExt cx="6661109" cy="46895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F7E50E-7DF0-455A-A4B4-F6AC13970857}"/>
                </a:ext>
              </a:extLst>
            </p:cNvPr>
            <p:cNvGrpSpPr/>
            <p:nvPr/>
          </p:nvGrpSpPr>
          <p:grpSpPr>
            <a:xfrm>
              <a:off x="3089278" y="1150288"/>
              <a:ext cx="6489355" cy="4683236"/>
              <a:chOff x="2722348" y="869913"/>
              <a:chExt cx="6489355" cy="468323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3EBDF34-CF6D-45BE-8C06-45A2C1984C21}"/>
                  </a:ext>
                </a:extLst>
              </p:cNvPr>
              <p:cNvGrpSpPr/>
              <p:nvPr/>
            </p:nvGrpSpPr>
            <p:grpSpPr>
              <a:xfrm>
                <a:off x="2722348" y="1805423"/>
                <a:ext cx="6489355" cy="3747726"/>
                <a:chOff x="1805242" y="1807786"/>
                <a:chExt cx="6489355" cy="3747726"/>
              </a:xfrm>
            </p:grpSpPr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1839DE13-0498-4484-8156-65CA3E157972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7634684" y="3069664"/>
                  <a:ext cx="659913" cy="0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F7889F02-7305-43BE-8464-33496602DB0F}"/>
                    </a:ext>
                  </a:extLst>
                </p:cNvPr>
                <p:cNvCxnSpPr>
                  <a:cxnSpLocks/>
                  <a:stCxn id="101" idx="3"/>
                </p:cNvCxnSpPr>
                <p:nvPr/>
              </p:nvCxnSpPr>
              <p:spPr>
                <a:xfrm>
                  <a:off x="7637178" y="4268897"/>
                  <a:ext cx="656410" cy="0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" name="Picture 4" descr="A circuit board&#10;&#10;Description automatically generated">
                  <a:extLst>
                    <a:ext uri="{FF2B5EF4-FFF2-40B4-BE49-F238E27FC236}">
                      <a16:creationId xmlns:a16="http://schemas.microsoft.com/office/drawing/2014/main" id="{6D4496D3-B399-4E65-B53F-D3552A1EA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242" y="2006734"/>
                  <a:ext cx="5852566" cy="3315872"/>
                </a:xfrm>
                <a:prstGeom prst="rect">
                  <a:avLst/>
                </a:prstGeom>
              </p:spPr>
            </p:pic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0B3E179-6F09-4496-8345-6C0DA14C0E9E}"/>
                    </a:ext>
                  </a:extLst>
                </p:cNvPr>
                <p:cNvSpPr/>
                <p:nvPr/>
              </p:nvSpPr>
              <p:spPr>
                <a:xfrm>
                  <a:off x="3733454" y="2602644"/>
                  <a:ext cx="13437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415A2A9-2BDC-4AC5-901E-F76832B267A8}"/>
                    </a:ext>
                  </a:extLst>
                </p:cNvPr>
                <p:cNvSpPr/>
                <p:nvPr/>
              </p:nvSpPr>
              <p:spPr>
                <a:xfrm>
                  <a:off x="5120672" y="2612698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60234C6-F9DB-4EFF-B540-293D57C9F581}"/>
                    </a:ext>
                  </a:extLst>
                </p:cNvPr>
                <p:cNvSpPr/>
                <p:nvPr/>
              </p:nvSpPr>
              <p:spPr>
                <a:xfrm>
                  <a:off x="6552545" y="2991484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856A2D7-904B-4831-BC06-69C1B860B4E6}"/>
                    </a:ext>
                  </a:extLst>
                </p:cNvPr>
                <p:cNvSpPr/>
                <p:nvPr/>
              </p:nvSpPr>
              <p:spPr>
                <a:xfrm>
                  <a:off x="6555039" y="4190717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7930B43-E0B0-4F27-A4E1-EC0761AB699E}"/>
                    </a:ext>
                  </a:extLst>
                </p:cNvPr>
                <p:cNvSpPr/>
                <p:nvPr/>
              </p:nvSpPr>
              <p:spPr>
                <a:xfrm>
                  <a:off x="5361160" y="5147723"/>
                  <a:ext cx="81902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6F35D9A-9677-4394-9D1E-DCE328008753}"/>
                    </a:ext>
                  </a:extLst>
                </p:cNvPr>
                <p:cNvSpPr/>
                <p:nvPr/>
              </p:nvSpPr>
              <p:spPr>
                <a:xfrm>
                  <a:off x="4194580" y="5161876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D8B9BAA3-D154-4732-AB7B-8A94AE12073A}"/>
                    </a:ext>
                  </a:extLst>
                </p:cNvPr>
                <p:cNvSpPr/>
                <p:nvPr/>
              </p:nvSpPr>
              <p:spPr>
                <a:xfrm>
                  <a:off x="2251337" y="2045989"/>
                  <a:ext cx="807573" cy="465761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6EF27A6-F2C1-44A9-93DE-EEDAFE2C2C95}"/>
                    </a:ext>
                  </a:extLst>
                </p:cNvPr>
                <p:cNvSpPr/>
                <p:nvPr/>
              </p:nvSpPr>
              <p:spPr>
                <a:xfrm>
                  <a:off x="5276719" y="2118446"/>
                  <a:ext cx="547514" cy="265435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75E1770-876E-4D29-8F61-0DFD37CF4980}"/>
                    </a:ext>
                  </a:extLst>
                </p:cNvPr>
                <p:cNvSpPr/>
                <p:nvPr/>
              </p:nvSpPr>
              <p:spPr>
                <a:xfrm>
                  <a:off x="4030797" y="2094652"/>
                  <a:ext cx="970669" cy="328578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BD271BC-FE6D-4FC7-8564-FAB1456D6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5627" y="1807786"/>
                  <a:ext cx="0" cy="286871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38C3A1E-D660-4354-9D30-FE46A023A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7125" y="5304083"/>
                  <a:ext cx="0" cy="251429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2BA2745-0940-4D3B-A771-0E23A4AA8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61741" y="1808686"/>
                  <a:ext cx="0" cy="297071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EB6BFF68-A428-4FC5-A139-32D5A12FD4AD}"/>
                  </a:ext>
                </a:extLst>
              </p:cNvPr>
              <p:cNvCxnSpPr>
                <a:cxnSpLocks/>
                <a:stCxn id="84" idx="1"/>
              </p:cNvCxnSpPr>
              <p:nvPr/>
            </p:nvCxnSpPr>
            <p:spPr>
              <a:xfrm rot="10800000">
                <a:off x="4073016" y="869913"/>
                <a:ext cx="577544" cy="1808548"/>
              </a:xfrm>
              <a:prstGeom prst="bentConnector2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EA2DC6F-6FFC-47A9-964D-B73D5B453D5B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486846" y="1143945"/>
              <a:ext cx="2001779" cy="1814894"/>
            </a:xfrm>
            <a:prstGeom prst="bentConnector2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9D631703-B014-4B51-894D-9B34C139257E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rot="16200000" flipV="1">
              <a:off x="3101766" y="1486606"/>
              <a:ext cx="653153" cy="1021637"/>
            </a:xfrm>
            <a:prstGeom prst="bentConnector2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D18E13DA-80B0-4B59-AA59-198FE7A303D5}"/>
                </a:ext>
              </a:extLst>
            </p:cNvPr>
            <p:cNvCxnSpPr>
              <a:cxnSpLocks/>
              <a:stCxn id="104" idx="1"/>
            </p:cNvCxnSpPr>
            <p:nvPr/>
          </p:nvCxnSpPr>
          <p:spPr>
            <a:xfrm rot="10800000" flipV="1">
              <a:off x="5051426" y="5518068"/>
              <a:ext cx="427191" cy="315456"/>
            </a:xfrm>
            <a:prstGeom prst="bentConnector3">
              <a:avLst>
                <a:gd name="adj1" fmla="val 99796"/>
              </a:avLst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006A8FA-E64B-452B-896D-0A45087BA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76240"/>
              </p:ext>
            </p:extLst>
          </p:nvPr>
        </p:nvGraphicFramePr>
        <p:xfrm>
          <a:off x="6101482" y="1212518"/>
          <a:ext cx="28915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405148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9271075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9168548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319425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184562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LEDs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6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LED1_GREEN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LED1_RED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LED2_GREEN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LED2_RED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08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FPGA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J16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K16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M16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N16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Connector 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MSIO11PB2/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CCC_NE0_CLKI0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MSIO4PB2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MSIO1NB2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MSIO1PB2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93659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C53FBF7-A418-4137-B1D6-5C1745135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09182"/>
              </p:ext>
            </p:extLst>
          </p:nvPr>
        </p:nvGraphicFramePr>
        <p:xfrm>
          <a:off x="4215169" y="1221758"/>
          <a:ext cx="18201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405148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271075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9168548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User Buttons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6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08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FPGA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H12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H13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Connector 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MSIO27NB1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MSIO28NB1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93659"/>
                  </a:ext>
                </a:extLst>
              </a:tr>
            </a:tbl>
          </a:graphicData>
        </a:graphic>
      </p:graphicFrame>
      <p:graphicFrame>
        <p:nvGraphicFramePr>
          <p:cNvPr id="81" name="Table 13">
            <a:extLst>
              <a:ext uri="{FF2B5EF4-FFF2-40B4-BE49-F238E27FC236}">
                <a16:creationId xmlns:a16="http://schemas.microsoft.com/office/drawing/2014/main" id="{F00C1B98-30C8-41B9-B7AD-ED1252EE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90722"/>
              </p:ext>
            </p:extLst>
          </p:nvPr>
        </p:nvGraphicFramePr>
        <p:xfrm>
          <a:off x="138173" y="194428"/>
          <a:ext cx="6035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501342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89509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98139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7871412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SCL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SDA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ARF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D8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T9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P12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P10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N10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M10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M9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MSIO120NB4/</a:t>
                      </a:r>
                    </a:p>
                    <a:p>
                      <a:pPr algn="ctr"/>
                      <a:r>
                        <a:rPr lang="en-US" sz="600" dirty="0"/>
                        <a:t>CCC_SW0_CLKI2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MSIO130PB4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VCCC_SE0_CLKI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3.3V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MSIO143NB4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MSIO143PB4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MSIO133PB4/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BG15/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VCCC_SE1_CLKI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MSIO133NB4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MSIO132NB4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MSIO132PB4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graphicFrame>
        <p:nvGraphicFramePr>
          <p:cNvPr id="33" name="Table 13">
            <a:extLst>
              <a:ext uri="{FF2B5EF4-FFF2-40B4-BE49-F238E27FC236}">
                <a16:creationId xmlns:a16="http://schemas.microsoft.com/office/drawing/2014/main" id="{D911449A-0957-450C-99A2-4E8F9769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76450"/>
              </p:ext>
            </p:extLst>
          </p:nvPr>
        </p:nvGraphicFramePr>
        <p:xfrm>
          <a:off x="1239085" y="1426273"/>
          <a:ext cx="12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589223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J8 (PMOD)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D0_P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MSIO3PB2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D0_N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MSIO3NB2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MSIO2PB2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D1-N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MSIO2NB2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D2_P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D2-N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3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D3_P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MSIO0PB2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D3-N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MSIO0NB2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5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67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68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93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861551"/>
                  </a:ext>
                </a:extLst>
              </a:tr>
            </a:tbl>
          </a:graphicData>
        </a:graphic>
      </p:graphicFrame>
      <p:graphicFrame>
        <p:nvGraphicFramePr>
          <p:cNvPr id="29" name="Table 13">
            <a:extLst>
              <a:ext uri="{FF2B5EF4-FFF2-40B4-BE49-F238E27FC236}">
                <a16:creationId xmlns:a16="http://schemas.microsoft.com/office/drawing/2014/main" id="{4DAF2E2D-AD1D-4A6C-B666-B1651951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65814"/>
              </p:ext>
            </p:extLst>
          </p:nvPr>
        </p:nvGraphicFramePr>
        <p:xfrm>
          <a:off x="9235765" y="1546686"/>
          <a:ext cx="20361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2589223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MSIO145NB4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MSIO145PB4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MSIO138NB4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MSIO138PB4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3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MSIO134NB4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MCP3903-E/SS CH0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53872"/>
                  </a:ext>
                </a:extLst>
              </a:tr>
            </a:tbl>
          </a:graphicData>
        </a:graphic>
      </p:graphicFrame>
      <p:graphicFrame>
        <p:nvGraphicFramePr>
          <p:cNvPr id="30" name="Table 13">
            <a:extLst>
              <a:ext uri="{FF2B5EF4-FFF2-40B4-BE49-F238E27FC236}">
                <a16:creationId xmlns:a16="http://schemas.microsoft.com/office/drawing/2014/main" id="{0F479CD3-7A2F-4BCA-80C8-1FE5857DF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99971"/>
              </p:ext>
            </p:extLst>
          </p:nvPr>
        </p:nvGraphicFramePr>
        <p:xfrm>
          <a:off x="9235765" y="3697572"/>
          <a:ext cx="165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2589223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MSIO120PB4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MSIO122PB4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MSIO122NB4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MSIO126PB4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3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MSIO130NB4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PWM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MSIO131NB4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53872"/>
                  </a:ext>
                </a:extLst>
              </a:tr>
            </a:tbl>
          </a:graphicData>
        </a:graphic>
      </p:graphicFrame>
      <p:graphicFrame>
        <p:nvGraphicFramePr>
          <p:cNvPr id="31" name="Table 13">
            <a:extLst>
              <a:ext uri="{FF2B5EF4-FFF2-40B4-BE49-F238E27FC236}">
                <a16:creationId xmlns:a16="http://schemas.microsoft.com/office/drawing/2014/main" id="{62603E66-6907-4BBF-BA55-B57174CF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86002"/>
              </p:ext>
            </p:extLst>
          </p:nvPr>
        </p:nvGraphicFramePr>
        <p:xfrm>
          <a:off x="1228677" y="5874507"/>
          <a:ext cx="3785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1050134289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1358950980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IRF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RST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5V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Vin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MSIO07PB7/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GB2/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CCC_NW0_CLKI1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IOREF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Vin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graphicFrame>
        <p:nvGraphicFramePr>
          <p:cNvPr id="32" name="Table 13">
            <a:extLst>
              <a:ext uri="{FF2B5EF4-FFF2-40B4-BE49-F238E27FC236}">
                <a16:creationId xmlns:a16="http://schemas.microsoft.com/office/drawing/2014/main" id="{6F650722-C980-432F-9079-581235F81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66243"/>
              </p:ext>
            </p:extLst>
          </p:nvPr>
        </p:nvGraphicFramePr>
        <p:xfrm>
          <a:off x="5131770" y="5874507"/>
          <a:ext cx="572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AD3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AD5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U6(2)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U6(5)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U6(9)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U6(10)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U6(13)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CH3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CH5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graphicFrame>
        <p:nvGraphicFramePr>
          <p:cNvPr id="44" name="Table 13">
            <a:extLst>
              <a:ext uri="{FF2B5EF4-FFF2-40B4-BE49-F238E27FC236}">
                <a16:creationId xmlns:a16="http://schemas.microsoft.com/office/drawing/2014/main" id="{32A9AD6E-C289-4200-B280-7A8C22BC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06457"/>
              </p:ext>
            </p:extLst>
          </p:nvPr>
        </p:nvGraphicFramePr>
        <p:xfrm>
          <a:off x="6228659" y="191936"/>
          <a:ext cx="5826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5013428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358950980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D7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D6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N8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P8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M7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N7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P7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P6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MSIO131PB4/</a:t>
                      </a:r>
                    </a:p>
                    <a:p>
                      <a:pPr algn="ctr"/>
                      <a:r>
                        <a:rPr lang="en-US" sz="600" dirty="0"/>
                        <a:t>GB11/</a:t>
                      </a:r>
                    </a:p>
                    <a:p>
                      <a:pPr algn="ctr"/>
                      <a:r>
                        <a:rPr lang="en-US" sz="600" dirty="0"/>
                        <a:t>VCCC_SE0_CLK1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MSIO129PB4/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CCC_SW1_CLKI3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MSIO129NB4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MSIO126NB4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MSIO131PB4/</a:t>
                      </a:r>
                    </a:p>
                    <a:p>
                      <a:pPr algn="ctr"/>
                      <a:r>
                        <a:rPr lang="en-US" sz="600" dirty="0"/>
                        <a:t>GB11/</a:t>
                      </a:r>
                    </a:p>
                    <a:p>
                      <a:pPr algn="ctr"/>
                      <a:r>
                        <a:rPr lang="en-US" sz="600" dirty="0"/>
                        <a:t>VCCC_SE0_CLK1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MSIO131PB4/</a:t>
                      </a:r>
                    </a:p>
                    <a:p>
                      <a:pPr algn="ctr"/>
                      <a:r>
                        <a:rPr lang="en-US" sz="600" dirty="0"/>
                        <a:t>GB11/</a:t>
                      </a:r>
                    </a:p>
                    <a:p>
                      <a:pPr algn="ctr"/>
                      <a:r>
                        <a:rPr lang="en-US" sz="600" dirty="0"/>
                        <a:t>VCCC_SE0_CLK1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MSIO121NB4/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PROBE_B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MSIO121PB4/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PROBE_A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F4C04D17-60C5-4EFB-B22F-FA01C1E7C3CD}"/>
              </a:ext>
            </a:extLst>
          </p:cNvPr>
          <p:cNvSpPr/>
          <p:nvPr/>
        </p:nvSpPr>
        <p:spPr>
          <a:xfrm>
            <a:off x="4155663" y="2327798"/>
            <a:ext cx="349906" cy="32857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42F854-F991-4298-B641-C2A96A3496E1}"/>
              </a:ext>
            </a:extLst>
          </p:cNvPr>
          <p:cNvSpPr txBox="1"/>
          <p:nvPr/>
        </p:nvSpPr>
        <p:spPr>
          <a:xfrm>
            <a:off x="4148406" y="2139173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92D050"/>
                </a:solidFill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85381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394</Words>
  <Application>Microsoft Office PowerPoint</Application>
  <PresentationFormat>Widescreen</PresentationFormat>
  <Paragraphs>258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Vang</dc:creator>
  <cp:lastModifiedBy>Chee Vang</cp:lastModifiedBy>
  <cp:revision>39</cp:revision>
  <dcterms:created xsi:type="dcterms:W3CDTF">2020-02-25T20:58:20Z</dcterms:created>
  <dcterms:modified xsi:type="dcterms:W3CDTF">2021-02-09T04:55:57Z</dcterms:modified>
</cp:coreProperties>
</file>