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1A36-A5BA-4471-B604-292B20E02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D94E-CAD6-42DA-A2DE-8C15FC79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1D64-F179-411C-A53A-47FDEB4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8E12-42EC-43AA-BCB4-7E647BE5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E13F-A220-4623-9A07-0C11D448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1B2-20F3-4946-8019-06B4F9F1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FFDE5-C17F-4ACE-8177-3BB1982BE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5648-0185-4242-8A3A-1C09C36C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4888-DB20-4636-B812-6AA7429F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CB30-283E-4970-8B3F-68C91399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A3F4-6CA3-4E80-BF6C-1E69A9D1A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443DA-B89C-437E-9CA5-E9F068BD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6D34-2D67-4460-92CC-E86ED5A9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C002-A792-41F4-8E13-407C101B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C32E-DDE1-4F97-BA94-A07D69D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9E64-A1D4-4833-A5F4-F3C1152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AE2E-8745-42D5-BE3D-F10B842E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64AF-C26A-4608-B211-C204BE44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6D67-AE4D-43E7-85DE-0BA296E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9095-6F83-4350-BAE7-C37E8757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4FDF-BD68-42C2-9F29-DC1C47B7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06D3-3544-4735-9FBC-EC960ED5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86C3-BDF8-482C-879C-12426D47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796F-87F2-489B-9C4C-03130394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CBBE-8A6E-42C7-AE8E-3E1CF23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D511-549B-4EC4-8B67-85DF44B4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0F46-8634-40AE-B3CE-1A8B1D03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A513-0096-49F6-BF86-50D7D716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3E11D-FAEA-4030-9668-F319030A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1838C-8F02-4126-A9BE-710FE160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3AB9-FBA7-4175-8229-472F4116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82B-4FC5-4F9B-8A05-354D5DD9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9F3B-61C9-4EE8-B847-41EBE856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53B0-6A46-45C9-9680-643CAF09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C954E-A926-42E5-B7CB-0FF4109F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3F034-C14D-4D7A-ADA1-3877E9DA5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1FBD-4EF3-46C9-8D38-7E4143A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88132-075E-495E-890C-63F5F73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0BC18-AB2E-46D7-9A92-BBD81EBF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9F8C-9618-4C67-8AEB-9E49AECA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F766-96B8-4118-94AF-279248E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9E4D0-CAED-443F-9EF9-D0CC39FE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0ABD-C19E-4D81-A7C5-DC3A9481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E8BCE-EFD5-4260-97BB-D0656336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237BF-9071-49B8-9031-B012BE6B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1419-CDEE-47C6-8946-FCAE6669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74F5-87FA-4F61-BA88-0AB4808F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3A29-06D0-4AA4-8C20-3FD09997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3A1C-B2F3-4AB5-93BE-CC86644D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C29D-462C-4FB1-83E5-D37EDA90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A93C9-0399-4FA1-B489-C3BB985D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1DA5-390F-4AE9-9A6E-A2A39FFF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D87-8981-47D6-A6AF-6B691064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8D39B-3FDD-49CC-A498-D6505A3D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FA9D9-6AAB-46BB-B94B-C0CE0565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2EA9-3B8D-4D12-A1B6-4F5EE0C0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1E79-5926-47B1-9E7F-C38E948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698C-AF34-49FF-A1F3-7CCC6669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8B2C8-DEC9-4AB3-AD14-BBADED79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FC79E-63EB-4C49-9B00-A39707A5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0EB1-A265-4495-B988-C3E6C5419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B389-01CD-41EC-AF0E-AAA26B18AD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B53-2180-42D1-AA69-1CCB777A0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F1F2-B1D3-44FE-97D3-6AE8AC3A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4B2B-B2E6-41E4-8FA9-43FE2BD8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FBA9-4961-468F-A59D-3286F891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A885-1F6D-46C7-BAAE-56062165D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1E50-6CE5-44AB-97A3-D04E5CB3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CoreI2C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1775F-C36A-4876-9007-73A6D6F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02428" y="1516516"/>
            <a:ext cx="5181600" cy="2895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6F0926-C084-4ED8-84B5-1FDB230A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4879068"/>
            <a:ext cx="7286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B44-CDB0-41CF-91CB-82BF5B0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Pull-Up Resistor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49842-EC85-427A-8234-DA29D48C2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5330" y="1690688"/>
            <a:ext cx="5181600" cy="2533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2F569C-716D-4A8A-9EC5-6096A42B9F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OR Strong Pull-up Resistor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2F569C-716D-4A8A-9EC5-6096A42B9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C4EDA3D-6AE7-4191-9881-43331DF50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4445286"/>
            <a:ext cx="5181600" cy="1444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9EF53-6716-4C24-8A11-2D66C3D0A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325" y="323850"/>
            <a:ext cx="62293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CoreI2C</vt:lpstr>
      <vt:lpstr>Connecting CoreI2C</vt:lpstr>
      <vt:lpstr>Pull-Up Resistor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CoreI2C</dc:title>
  <dc:creator>Chee Vang</dc:creator>
  <cp:lastModifiedBy>Chee Vang</cp:lastModifiedBy>
  <cp:revision>8</cp:revision>
  <dcterms:created xsi:type="dcterms:W3CDTF">2020-11-02T21:46:27Z</dcterms:created>
  <dcterms:modified xsi:type="dcterms:W3CDTF">2020-11-06T23:38:14Z</dcterms:modified>
</cp:coreProperties>
</file>