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81" r:id="rId3"/>
    <p:sldId id="286" r:id="rId4"/>
    <p:sldId id="283" r:id="rId5"/>
    <p:sldId id="282" r:id="rId6"/>
    <p:sldId id="284" r:id="rId7"/>
    <p:sldId id="285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 Vang" initials="CV" lastIdx="1" clrIdx="0">
    <p:extLst>
      <p:ext uri="{19B8F6BF-5375-455C-9EA6-DF929625EA0E}">
        <p15:presenceInfo xmlns:p15="http://schemas.microsoft.com/office/powerpoint/2012/main" userId="3dcffb77c08fb7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324F-0E12-4249-B222-9A2A35FEBB3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0B0F-0CED-443C-9ECB-72C04C8C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EE89BC-6575-45C3-BF9B-DA9153772B8E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ture-Electronics-Design-Center/Creative-Eval-Boar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RISC-V SoC for Computer Vision Applications</a:t>
            </a:r>
          </a:p>
          <a:p>
            <a:pPr algn="ctr"/>
            <a:r>
              <a:rPr lang="en-US" sz="3600" dirty="0">
                <a:latin typeface="+mj-lt"/>
              </a:rPr>
              <a:t>Tutorial 3: Creating Custom IP from HDL with AMBA Bus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74E93-20EF-45F7-A0A1-913DB38D8C9A}"/>
              </a:ext>
            </a:extLst>
          </p:cNvPr>
          <p:cNvSpPr txBox="1"/>
          <p:nvPr/>
        </p:nvSpPr>
        <p:spPr>
          <a:xfrm>
            <a:off x="6673416" y="3616722"/>
            <a:ext cx="444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B3-04EC-40BB-AF0C-B84B457CC9A8}"/>
              </a:ext>
            </a:extLst>
          </p:cNvPr>
          <p:cNvSpPr txBox="1"/>
          <p:nvPr/>
        </p:nvSpPr>
        <p:spPr>
          <a:xfrm>
            <a:off x="772412" y="2723380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</a:t>
            </a:r>
          </a:p>
          <a:p>
            <a:pPr algn="ctr"/>
            <a:r>
              <a:rPr lang="en-US" dirty="0"/>
              <a:t>Friday, December 17,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D8790-0B63-4A99-A350-820B1796CCE2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5AB6A-20D3-4A10-BFDF-78EB819AB6C1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1: Create HDL File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B7A3B04-C382-4B65-BA39-0E669B7C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418072" cy="5115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We are using the existing FPGA projects from Future Electronics: </a:t>
            </a:r>
            <a:r>
              <a:rPr lang="en-US" dirty="0">
                <a:hlinkClick r:id="rId3"/>
              </a:rPr>
              <a:t>https://github.com/Future-Electronics-Design-Center/Creative-Eval-Board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FPGA Design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Libero SoC v12.0 or higher and open the project that was unzipped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a new HDL file by going to </a:t>
            </a:r>
            <a:r>
              <a:rPr lang="en-US" b="1" dirty="0"/>
              <a:t>Design Flow </a:t>
            </a:r>
            <a:r>
              <a:rPr lang="en-US" dirty="0"/>
              <a:t>&gt; </a:t>
            </a:r>
            <a:r>
              <a:rPr lang="en-US" b="1" dirty="0"/>
              <a:t>Create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Verilog for HDL Type and give the file a name.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OK.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AND gate Verilog code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479207-6912-4366-8717-C24D03B35A28}"/>
              </a:ext>
            </a:extLst>
          </p:cNvPr>
          <p:cNvGrpSpPr/>
          <p:nvPr/>
        </p:nvGrpSpPr>
        <p:grpSpPr>
          <a:xfrm>
            <a:off x="7543615" y="423861"/>
            <a:ext cx="3750470" cy="3003406"/>
            <a:chOff x="7292668" y="1202962"/>
            <a:chExt cx="3750470" cy="30034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D254EC-5474-49D3-9C6A-8A9D505E5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2669" y="1202962"/>
              <a:ext cx="3750469" cy="270033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7292668" y="3929369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1. Design Flow window to create a new HDL file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B3C6A0-FD6D-4129-980A-000E63D2F1AA}"/>
              </a:ext>
            </a:extLst>
          </p:cNvPr>
          <p:cNvGrpSpPr/>
          <p:nvPr/>
        </p:nvGrpSpPr>
        <p:grpSpPr>
          <a:xfrm>
            <a:off x="6096000" y="3648780"/>
            <a:ext cx="2428876" cy="1751445"/>
            <a:chOff x="6453866" y="4307660"/>
            <a:chExt cx="2428876" cy="175144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71FF4A-5BF0-4E42-8089-CBF7A4A46788}"/>
                </a:ext>
              </a:extLst>
            </p:cNvPr>
            <p:cNvSpPr txBox="1"/>
            <p:nvPr/>
          </p:nvSpPr>
          <p:spPr>
            <a:xfrm>
              <a:off x="6453867" y="5782106"/>
              <a:ext cx="2428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2. Create a new HDL file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6D2DBF-1DB6-47F6-A764-86120C5B5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3866" y="4307660"/>
              <a:ext cx="2428875" cy="1471613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352C58-67DB-4EFD-B0B5-8069375BD454}"/>
              </a:ext>
            </a:extLst>
          </p:cNvPr>
          <p:cNvGrpSpPr/>
          <p:nvPr/>
        </p:nvGrpSpPr>
        <p:grpSpPr>
          <a:xfrm>
            <a:off x="8770710" y="3639715"/>
            <a:ext cx="3009900" cy="2342609"/>
            <a:chOff x="8877390" y="3471631"/>
            <a:chExt cx="3009900" cy="234260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227785-0B88-47C1-B4C5-FA1BA5688668}"/>
                </a:ext>
              </a:extLst>
            </p:cNvPr>
            <p:cNvSpPr txBox="1"/>
            <p:nvPr/>
          </p:nvSpPr>
          <p:spPr>
            <a:xfrm>
              <a:off x="8877390" y="5537241"/>
              <a:ext cx="3009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3. Verilog code for AND gate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9C776C-5E4B-4EFA-B16F-C4C5C7F93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77390" y="3471631"/>
              <a:ext cx="3009900" cy="2072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1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2: Create APB Wrapper for Custom Core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B7A3B04-C382-4B65-BA39-0E669B7C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41807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a new HDL file from </a:t>
            </a:r>
            <a:r>
              <a:rPr lang="en-US" b="1" dirty="0"/>
              <a:t>Design Flow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Verilog</a:t>
            </a:r>
            <a:r>
              <a:rPr lang="en-US" dirty="0"/>
              <a:t> for </a:t>
            </a:r>
            <a:r>
              <a:rPr lang="en-US" b="1" dirty="0"/>
              <a:t>HDL Type </a:t>
            </a:r>
            <a:r>
              <a:rPr lang="en-US" dirty="0"/>
              <a:t>and give it name with _APB to know that this is the APB wrapper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1AF415-A4F8-4C98-9CE1-9CBFFFDDD0AB}"/>
              </a:ext>
            </a:extLst>
          </p:cNvPr>
          <p:cNvSpPr txBox="1"/>
          <p:nvPr/>
        </p:nvSpPr>
        <p:spPr>
          <a:xfrm>
            <a:off x="7292668" y="3929369"/>
            <a:ext cx="375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1. Design Flow window to create a new HDL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C4CB2-E301-44C4-8B4F-87DAB585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321" y="2457756"/>
            <a:ext cx="2428875" cy="1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3: Create Core From HDL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B7A3B04-C382-4B65-BA39-0E669B7C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494146" cy="35354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Design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 </a:t>
            </a:r>
            <a:r>
              <a:rPr lang="en-US" dirty="0"/>
              <a:t>for the Verilog HDL file to appear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HDL file and select </a:t>
            </a:r>
            <a:r>
              <a:rPr lang="en-US" b="1" dirty="0"/>
              <a:t>Create Core form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Yes</a:t>
            </a:r>
            <a:r>
              <a:rPr lang="en-US" dirty="0"/>
              <a:t> to add bus interface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0AA060-B8C9-4A66-8C67-38531BA729B4}"/>
              </a:ext>
            </a:extLst>
          </p:cNvPr>
          <p:cNvGrpSpPr/>
          <p:nvPr/>
        </p:nvGrpSpPr>
        <p:grpSpPr>
          <a:xfrm>
            <a:off x="6781261" y="1317293"/>
            <a:ext cx="3793331" cy="3866805"/>
            <a:chOff x="7605712" y="1371601"/>
            <a:chExt cx="3793331" cy="38668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E08A7B-67F7-40F5-90F4-B0BAD154F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14"/>
            <a:stretch/>
          </p:blipFill>
          <p:spPr>
            <a:xfrm>
              <a:off x="7605712" y="1371601"/>
              <a:ext cx="3793331" cy="358980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50253-B020-4A1D-81D1-66D7669C30AD}"/>
                </a:ext>
              </a:extLst>
            </p:cNvPr>
            <p:cNvSpPr txBox="1"/>
            <p:nvPr/>
          </p:nvSpPr>
          <p:spPr>
            <a:xfrm>
              <a:off x="7605712" y="4961407"/>
              <a:ext cx="379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4. Design Hierarchy window to create core from HDL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0F7C41-23AD-4D10-8B7C-1F3D3D041BA6}"/>
              </a:ext>
            </a:extLst>
          </p:cNvPr>
          <p:cNvGrpSpPr/>
          <p:nvPr/>
        </p:nvGrpSpPr>
        <p:grpSpPr>
          <a:xfrm>
            <a:off x="901541" y="5301513"/>
            <a:ext cx="8541069" cy="1103769"/>
            <a:chOff x="4263771" y="5059363"/>
            <a:chExt cx="8541069" cy="11037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5E94EA-4FCF-4EA1-806B-5E9A196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3772" y="5059363"/>
              <a:ext cx="8541068" cy="82677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EF71D8-0DA6-42EB-9691-EDF1CDC3F56F}"/>
                </a:ext>
              </a:extLst>
            </p:cNvPr>
            <p:cNvSpPr txBox="1"/>
            <p:nvPr/>
          </p:nvSpPr>
          <p:spPr>
            <a:xfrm>
              <a:off x="4263771" y="5886133"/>
              <a:ext cx="8541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5. Message to add parameters or bus interface to a new core from HDL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32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4: Add APB Bus Interface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B7A3B04-C382-4B65-BA39-0E669B7C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643564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Edit Core Definition – Ports and Parameters </a:t>
            </a:r>
            <a:r>
              <a:rPr lang="en-US" dirty="0"/>
              <a:t>window, click on </a:t>
            </a:r>
            <a:r>
              <a:rPr lang="en-US" b="1" dirty="0"/>
              <a:t>Add/Edit bus interfaces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Edit Core Definition – Bus Interfaces </a:t>
            </a:r>
            <a:r>
              <a:rPr lang="en-US" dirty="0"/>
              <a:t>window, click on Add Bus Interface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APB slave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4ED98-0BB1-483A-BABF-96C7C65B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940688"/>
            <a:ext cx="6865144" cy="24645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9E3E02-D0B4-49E5-80A3-2544EDCA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697" y="3788179"/>
            <a:ext cx="3114675" cy="19502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B4BD555-E306-4739-93F4-A2724531D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493" y="1317293"/>
            <a:ext cx="5643563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5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5: Edit APB </a:t>
            </a:r>
            <a:r>
              <a:rPr lang="en-US" dirty="0" err="1"/>
              <a:t>BuS</a:t>
            </a:r>
            <a:endParaRPr lang="en-US" dirty="0"/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B7A3B04-C382-4B65-BA39-0E669B7C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10910447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Map by Name to automatically map the signals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OK in </a:t>
            </a:r>
            <a:r>
              <a:rPr lang="en-US" b="1" dirty="0"/>
              <a:t>Edit Core Definition – Ports and Parameters </a:t>
            </a:r>
            <a:r>
              <a:rPr lang="en-US" dirty="0"/>
              <a:t>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C5394-284D-4BEF-B641-176340DC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67" y="2640526"/>
            <a:ext cx="6865144" cy="37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5: Edit APB </a:t>
            </a:r>
            <a:r>
              <a:rPr lang="en-US" dirty="0" err="1"/>
              <a:t>BuS</a:t>
            </a:r>
            <a:endParaRPr lang="en-US" dirty="0"/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B7A3B04-C382-4B65-BA39-0E669B7C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10910447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Design Hierarchy</a:t>
            </a:r>
            <a:r>
              <a:rPr lang="en-US" dirty="0"/>
              <a:t>, the AND2_gate HDL file should be slightly difference (larger “HDL+” with blue background)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If not, then click on </a:t>
            </a:r>
            <a:r>
              <a:rPr lang="en-US" b="1" dirty="0"/>
              <a:t>Build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Drag and drop the component into the </a:t>
            </a:r>
            <a:r>
              <a:rPr lang="en-US" dirty="0" err="1"/>
              <a:t>SmartDesign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6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E6B-23E7-4CC0-9171-73B4F78C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8" y="2679192"/>
            <a:ext cx="9720072" cy="14996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BE55BF-F943-465B-BC51-9334A521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6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18548</TotalTime>
  <Words>408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Step 1: Create HDL File</vt:lpstr>
      <vt:lpstr>Step 2: Create APB Wrapper for Custom Core</vt:lpstr>
      <vt:lpstr>Step 3: Create Core From HDL</vt:lpstr>
      <vt:lpstr>Step 4: Add APB Bus Interface</vt:lpstr>
      <vt:lpstr>Step 5: Edit APB BuS</vt:lpstr>
      <vt:lpstr>Step 5: Edit APB BuS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AND Gate on IGLOO2 Using Libero</dc:title>
  <dc:creator>Chee Vang</dc:creator>
  <cp:lastModifiedBy>Chee Vang</cp:lastModifiedBy>
  <cp:revision>294</cp:revision>
  <dcterms:created xsi:type="dcterms:W3CDTF">2020-06-04T17:50:27Z</dcterms:created>
  <dcterms:modified xsi:type="dcterms:W3CDTF">2021-01-20T08:57:23Z</dcterms:modified>
</cp:coreProperties>
</file>