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175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evang6/RISC-V_FreeRTOS_Computer_Vision/tree/main/Custom%20Core%20from%20HDL/Creative_MiV_FreeRTOS_Demo_old/drivers/ADD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eevang6/RISC-V_FreeRTOS_Computer_Vision/blob/main/Custom%20Core%20from%20HDL/Creative_MiV_FreeRTOS_Demo_old/main.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eevang6/RISC-V_FreeRTOS_Computer_Vision/tree/main/Custom%20Core%20from%20HDL/IGL2_MiV_FreeRTOS_Demo_Custom_Core/hd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</a:t>
            </a:r>
            <a:r>
              <a:rPr lang="en-US" sz="3600">
                <a:latin typeface="+mj-lt"/>
              </a:rPr>
              <a:t>: Custom </a:t>
            </a:r>
            <a:r>
              <a:rPr lang="en-US" sz="3600" dirty="0">
                <a:latin typeface="+mj-lt"/>
              </a:rPr>
              <a:t>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Source File</a:t>
            </a:r>
            <a:r>
              <a:rPr lang="en-US" sz="22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 to the respective files.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download the source files </a:t>
            </a: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Modify </a:t>
            </a:r>
            <a:r>
              <a:rPr lang="en-US" sz="2200" b="1" dirty="0"/>
              <a:t>AND2_GATE_BASE_ADDR</a:t>
            </a:r>
            <a:r>
              <a:rPr lang="en-US" sz="2200" dirty="0"/>
              <a:t> in </a:t>
            </a:r>
            <a:r>
              <a:rPr lang="en-US" sz="2200" b="1" dirty="0"/>
              <a:t>ADD2.h </a:t>
            </a:r>
            <a:r>
              <a:rPr lang="en-US" sz="2200" dirty="0"/>
              <a:t>to the one found in Step 7 #5</a:t>
            </a:r>
            <a:endParaRPr lang="en-US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91324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add the code in the red boxes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change the intro message. In this case, it is modified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hlinkClick r:id="rId2"/>
              </a:rPr>
              <a:t>Here</a:t>
            </a:r>
            <a:r>
              <a:rPr lang="en-US" sz="2200" dirty="0"/>
              <a:t> is the source code for the modified </a:t>
            </a:r>
            <a:r>
              <a:rPr lang="en-US" sz="2200" dirty="0" err="1"/>
              <a:t>main.c</a:t>
            </a:r>
            <a:endParaRPr lang="en-US" sz="2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754689" y="4807122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27411F-D2B1-43F1-A3BA-B406A63AF525}"/>
              </a:ext>
            </a:extLst>
          </p:cNvPr>
          <p:cNvGrpSpPr/>
          <p:nvPr/>
        </p:nvGrpSpPr>
        <p:grpSpPr>
          <a:xfrm>
            <a:off x="7349200" y="919520"/>
            <a:ext cx="4007511" cy="5613380"/>
            <a:chOff x="7349200" y="919520"/>
            <a:chExt cx="4007511" cy="56133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75C03B-2CDA-42B9-90D3-CDCF1AB0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1930" y="919520"/>
              <a:ext cx="3964781" cy="533638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5B9078-BCC9-4A6B-BC0B-2432C01AAAE5}"/>
                </a:ext>
              </a:extLst>
            </p:cNvPr>
            <p:cNvGrpSpPr/>
            <p:nvPr/>
          </p:nvGrpSpPr>
          <p:grpSpPr>
            <a:xfrm>
              <a:off x="7349200" y="1009650"/>
              <a:ext cx="3832489" cy="5523250"/>
              <a:chOff x="7349200" y="1009650"/>
              <a:chExt cx="3832489" cy="552325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566951" y="6255901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3965A2-2382-4106-8CDE-8C695D8885E2}"/>
                  </a:ext>
                </a:extLst>
              </p:cNvPr>
              <p:cNvSpPr/>
              <p:nvPr/>
            </p:nvSpPr>
            <p:spPr>
              <a:xfrm>
                <a:off x="7349202" y="1009650"/>
                <a:ext cx="2531397" cy="4191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885978-C653-43F1-BD3A-222E93379901}"/>
                  </a:ext>
                </a:extLst>
              </p:cNvPr>
              <p:cNvSpPr/>
              <p:nvPr/>
            </p:nvSpPr>
            <p:spPr>
              <a:xfrm>
                <a:off x="7349202" y="2209800"/>
                <a:ext cx="2531398" cy="148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F14700-D5D0-4FB9-AF01-9F5DB1639AC8}"/>
                  </a:ext>
                </a:extLst>
              </p:cNvPr>
              <p:cNvSpPr/>
              <p:nvPr/>
            </p:nvSpPr>
            <p:spPr>
              <a:xfrm>
                <a:off x="7349200" y="3590844"/>
                <a:ext cx="2728249" cy="189555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 sure the board is connected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a terminal by going to </a:t>
            </a:r>
            <a:r>
              <a:rPr lang="en-US" b="1" dirty="0"/>
              <a:t>Windows</a:t>
            </a:r>
            <a:r>
              <a:rPr lang="en-US" dirty="0"/>
              <a:t> &gt; </a:t>
            </a:r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Open a Terminal</a:t>
            </a:r>
            <a:r>
              <a:rPr lang="en-US" dirty="0"/>
              <a:t> and select the correct serial 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go to </a:t>
            </a:r>
            <a:r>
              <a:rPr lang="en-US" b="1" dirty="0"/>
              <a:t>Run</a:t>
            </a:r>
            <a:r>
              <a:rPr lang="en-US" dirty="0"/>
              <a:t> &gt;</a:t>
            </a:r>
            <a:r>
              <a:rPr lang="en-US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Debugger</a:t>
            </a:r>
            <a:r>
              <a:rPr lang="en-US" dirty="0"/>
              <a:t> tab, add to </a:t>
            </a:r>
            <a:r>
              <a:rPr lang="en-US" b="1" dirty="0"/>
              <a:t>Config Options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--command "set DEVICE M2GL025"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</a:t>
            </a:r>
            <a:r>
              <a:rPr lang="en-US" dirty="0"/>
              <a:t> and then </a:t>
            </a:r>
            <a:r>
              <a:rPr lang="en-US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no errors, click on </a:t>
            </a:r>
            <a:r>
              <a:rPr lang="en-US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intro message and the addition of a and b should appear in the terminal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832795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7522143" y="3306395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A497A-E3AC-4E67-AD31-31BC0D601D9A}"/>
              </a:ext>
            </a:extLst>
          </p:cNvPr>
          <p:cNvGrpSpPr/>
          <p:nvPr/>
        </p:nvGrpSpPr>
        <p:grpSpPr>
          <a:xfrm>
            <a:off x="7542859" y="5378082"/>
            <a:ext cx="3750470" cy="1177112"/>
            <a:chOff x="7404256" y="5500687"/>
            <a:chExt cx="3750470" cy="1177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EF647C-90FC-4C19-A792-D2CD4293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9033" y="5500687"/>
              <a:ext cx="1621631" cy="900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7404256" y="640080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the terminal to add a = 2 and b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ADD2_BASE_ADDR  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Register Addresses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 all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</a:t>
            </a:r>
            <a:r>
              <a:rPr lang="en-US" dirty="0">
                <a:hlinkClick r:id="rId2"/>
              </a:rPr>
              <a:t>Verilog code</a:t>
            </a:r>
            <a:r>
              <a:rPr lang="en-US" dirty="0"/>
              <a:t>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If not, then click on </a:t>
            </a:r>
            <a:r>
              <a:rPr lang="en-US" sz="22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Double click </a:t>
            </a:r>
            <a:r>
              <a:rPr lang="en-US" sz="22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Click </a:t>
            </a:r>
            <a:r>
              <a:rPr lang="en-US" sz="22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Right-clicking the core and selecting </a:t>
            </a:r>
            <a:r>
              <a:rPr lang="en-US" sz="22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to the design shown in Fig. 12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ADD2_APB</a:t>
            </a:r>
            <a:r>
              <a:rPr lang="en-US" sz="2200" dirty="0"/>
              <a:t> should be listed under </a:t>
            </a:r>
            <a:r>
              <a:rPr lang="en-US" sz="2200" b="1" dirty="0" err="1"/>
              <a:t>Top_Level</a:t>
            </a:r>
            <a:r>
              <a:rPr lang="en-US" sz="2200" dirty="0"/>
              <a:t> </a:t>
            </a:r>
            <a:r>
              <a:rPr lang="en-US" sz="2200" dirty="0" err="1"/>
              <a:t>SmartDesign</a:t>
            </a:r>
            <a:endParaRPr lang="en-US" sz="2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Take note of the address at the bottom of the data sheet for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22836" y="5016489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13341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</a:t>
            </a:r>
            <a:r>
              <a:rPr lang="en-US" sz="2200" b="1" dirty="0"/>
              <a:t>File</a:t>
            </a:r>
            <a:r>
              <a:rPr lang="en-US" sz="2200" dirty="0"/>
              <a:t> &gt; </a:t>
            </a:r>
            <a:r>
              <a:rPr lang="en-US" sz="2200" b="1" dirty="0"/>
              <a:t>Import</a:t>
            </a:r>
            <a:r>
              <a:rPr lang="en-US" sz="2200" dirty="0"/>
              <a:t> &gt; </a:t>
            </a:r>
            <a:r>
              <a:rPr lang="en-US" sz="22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Browse</a:t>
            </a:r>
            <a:r>
              <a:rPr lang="en-US" sz="2200" dirty="0"/>
              <a:t> and select unzipped folder </a:t>
            </a:r>
            <a:r>
              <a:rPr lang="en-US" sz="2200" b="1" dirty="0" err="1"/>
              <a:t>Creative_MiV_FreeRTOS_Demo</a:t>
            </a:r>
            <a:endParaRPr lang="en-US" sz="22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Check the box for the correct project in </a:t>
            </a:r>
            <a:r>
              <a:rPr lang="en-US" sz="2200" b="1" dirty="0"/>
              <a:t>Projects</a:t>
            </a:r>
            <a:r>
              <a:rPr lang="en-US" sz="22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Finish</a:t>
            </a: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19250</TotalTime>
  <Words>1748</Words>
  <Application>Microsoft Office PowerPoint</Application>
  <PresentationFormat>Widescreen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387</cp:revision>
  <dcterms:created xsi:type="dcterms:W3CDTF">2020-06-04T17:50:27Z</dcterms:created>
  <dcterms:modified xsi:type="dcterms:W3CDTF">2021-01-28T01:41:15Z</dcterms:modified>
</cp:coreProperties>
</file>