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0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4B92-104C-49C3-869B-DE6D8C8C7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6365F-417D-4568-9E77-FFA3CC23F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94CEE-5123-4681-967B-9B89A870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7B73-5FB1-4242-BB17-7526ADE6BDE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557B-6374-4298-82C4-273F300D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A390-955B-4C69-8C9B-B1BF98E7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FE3-EDA0-4E8A-B4A2-C55B11C2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508A-B527-403C-884E-24FA8E41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3A34F-84B5-4E6D-B061-AF0F8B328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8E515-C7D5-4D5C-9A27-7CE2D71E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7B73-5FB1-4242-BB17-7526ADE6BDE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30CB4-E275-40AC-8338-91D677CE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B50C0-8AF8-4ECE-9289-FF0803CC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FE3-EDA0-4E8A-B4A2-C55B11C2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4DD1D-59AA-4F63-A35E-973A1A54E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A9473-14C8-48B2-89B2-AC09A3E45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8C14-4C12-4E2F-AB86-49B04A06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7B73-5FB1-4242-BB17-7526ADE6BDE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8A92-4B65-497D-9D89-DE57FF1D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A3890-B82E-4159-962F-61E82213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FE3-EDA0-4E8A-B4A2-C55B11C2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AD5E-6BDC-4E7D-9BD6-1129ED05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CA50-8BD6-460D-A0F7-DD72A010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1EEDC-98B4-43AD-9AE1-3AFCCCB8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7B73-5FB1-4242-BB17-7526ADE6BDE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34B4-C636-49D0-8B69-38485F91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3D0A-C3EB-413A-AEF5-E46751AB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FE3-EDA0-4E8A-B4A2-C55B11C2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2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9FA5-4A24-4059-BE58-DEFD84E2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6597E-DA45-4949-B545-79EE841F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7CF9-55E3-4B88-A995-3283FD0C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7B73-5FB1-4242-BB17-7526ADE6BDE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62878-3A2D-43B9-8DD0-259B4B82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80AAD-6E99-4416-AE5C-D0CB3A74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FE3-EDA0-4E8A-B4A2-C55B11C2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0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9E20-7C45-4056-83FF-6DBB1F2B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EA18-C432-49CA-8AA9-B60F7C0B8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6E05E-A496-42D4-BDAB-8118E66D4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A58DE-6CEF-40EC-8A9C-A985607A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7B73-5FB1-4242-BB17-7526ADE6BDE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75D38-99A7-4728-9AF8-D6911813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B1D3-7B7E-46E4-8C0C-A2D10CB1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FE3-EDA0-4E8A-B4A2-C55B11C2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1AA1-5115-45B2-8E95-61E7D336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0485F-6BD2-4FAD-B84F-28B0076D9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EC12D-A302-4674-B678-AEDE92BA4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8272F-7335-48E0-AC51-5457EEA95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CEDA9-6E22-4174-852D-A1B3E06B0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74D79-888A-4FA7-9E2A-BA4D744F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7B73-5FB1-4242-BB17-7526ADE6BDE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DE78D-C5C9-455A-90B4-3B1AD54F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16FB9-3048-4A98-B1AA-BA2951F9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FE3-EDA0-4E8A-B4A2-C55B11C2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6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D208-FBCB-4BBA-9F5F-10C5D49A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A8BC3-8CE2-4565-B865-7192206E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7B73-5FB1-4242-BB17-7526ADE6BDE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03030-C6B2-452B-9021-A4451185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647C8-23F3-46F6-951E-C37F8652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FE3-EDA0-4E8A-B4A2-C55B11C2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3FC45-78C4-48B6-A7C4-32123050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7B73-5FB1-4242-BB17-7526ADE6BDE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F1320-3E66-4C64-B092-FBC74A53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BFC02-F6A0-4040-87F2-DDEC8A12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FE3-EDA0-4E8A-B4A2-C55B11C2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6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B76-4E92-4273-871B-EF340647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2E84-92A4-4B02-BC71-0CD52CE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6CF53-9F30-45A5-BC4C-C85C1A732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E9228-9273-48D3-A4AC-F3B962A1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7B73-5FB1-4242-BB17-7526ADE6BDE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7334C-5C84-485F-B621-2E186E72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E41DB-EA01-4CB9-B595-10D23CA0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FE3-EDA0-4E8A-B4A2-C55B11C2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A0E3-F5A0-4DF3-8D69-30C09726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8C3C6-36DA-4291-A639-3C359F285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6323F-7B80-4B39-A869-7B6C748F7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39C63-B20E-4A69-90AE-0950222D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7B73-5FB1-4242-BB17-7526ADE6BDE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ACC89-55AD-46C3-B1D1-561143FA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779FB-DC34-4835-8E24-5283B66C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8FE3-EDA0-4E8A-B4A2-C55B11C2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7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E7B35-88D8-4090-B856-1561630B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7A044-B993-450B-9607-2B62F2DC6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FD3E-4353-4ACC-80BF-2E435B99D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7B73-5FB1-4242-BB17-7526ADE6BDE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C1218-ACC5-4206-85BD-68DB5F95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CB36D-9B44-4228-8A52-7E31B8FE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8FE3-EDA0-4E8A-B4A2-C55B11C2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DC47-66C2-486C-872F-B92130D8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MIPI CSI-2 Receiver Decoder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6B2B0-63BF-4A0F-9737-DA5048BE3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36108"/>
          </a:xfrm>
        </p:spPr>
        <p:txBody>
          <a:bodyPr/>
          <a:lstStyle/>
          <a:p>
            <a:r>
              <a:rPr lang="en-US" dirty="0"/>
              <a:t>Microsemi supports only RAW8 data type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81081-3B53-4204-B00B-1C14AEF9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525" y="438944"/>
            <a:ext cx="3724275" cy="2638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4E3F1C-560E-4017-911B-3820C205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25" y="3319462"/>
            <a:ext cx="3745343" cy="30995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97F615-E7C2-4040-8711-FF4B7C63B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146" y="6528592"/>
            <a:ext cx="3228975" cy="3038475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1AF4BEB-9264-400F-9116-98E0441EC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371672"/>
              </p:ext>
            </p:extLst>
          </p:nvPr>
        </p:nvGraphicFramePr>
        <p:xfrm>
          <a:off x="1194703" y="2996670"/>
          <a:ext cx="4182532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1895341826"/>
                    </a:ext>
                  </a:extLst>
                </a:gridCol>
                <a:gridCol w="2252132">
                  <a:extLst>
                    <a:ext uri="{9D8B030D-6E8A-4147-A177-3AD203B41FA5}">
                      <a16:colId xmlns:a16="http://schemas.microsoft.com/office/drawing/2014/main" val="2784681601"/>
                    </a:ext>
                  </a:extLst>
                </a:gridCol>
              </a:tblGrid>
              <a:tr h="338727">
                <a:tc>
                  <a:txBody>
                    <a:bodyPr/>
                    <a:lstStyle/>
                    <a:p>
                      <a:r>
                        <a:rPr lang="en-US" dirty="0"/>
                        <a:t>MIPI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022818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r>
                        <a:rPr lang="en-US" dirty="0"/>
                        <a:t>CAM_CLOCK_I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236241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r>
                        <a:rPr lang="en-US" dirty="0"/>
                        <a:t>READ_CLOCK_I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VSYNC (start)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61885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r>
                        <a:rPr lang="en-US" dirty="0" err="1"/>
                        <a:t>RESET_n_I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VSYNC (end)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801979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r>
                        <a:rPr lang="en-US" dirty="0" err="1"/>
                        <a:t>Number_of_lanes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08779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r>
                        <a:rPr lang="en-US" dirty="0" err="1"/>
                        <a:t>ChannelA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01854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r>
                        <a:rPr lang="en-US" dirty="0" err="1"/>
                        <a:t>ChannelB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86933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r>
                        <a:rPr lang="en-US" dirty="0" err="1"/>
                        <a:t>ChannelC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637023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r>
                        <a:rPr lang="en-US" dirty="0" err="1"/>
                        <a:t>ChannelD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821968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r>
                        <a:rPr lang="en-US" dirty="0" err="1"/>
                        <a:t>data_out_o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33140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r>
                        <a:rPr lang="en-US" dirty="0" err="1"/>
                        <a:t>word_count_o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96566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r>
                        <a:rPr lang="en-US" dirty="0" err="1"/>
                        <a:t>pixel_valid_o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60704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r>
                        <a:rPr lang="en-US" dirty="0" err="1"/>
                        <a:t>frame_start_o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48839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r>
                        <a:rPr lang="en-US" dirty="0" err="1"/>
                        <a:t>frame_end_o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693438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r>
                        <a:rPr lang="en-US" dirty="0" err="1"/>
                        <a:t>line_start_o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30976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r>
                        <a:rPr lang="en-US" dirty="0" err="1"/>
                        <a:t>line_end_o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50028"/>
                  </a:ext>
                </a:extLst>
              </a:tr>
              <a:tr h="338727">
                <a:tc>
                  <a:txBody>
                    <a:bodyPr/>
                    <a:lstStyle/>
                    <a:p>
                      <a:r>
                        <a:rPr lang="en-US" dirty="0" err="1"/>
                        <a:t>frame_number_o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02835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8CD6E8D-5360-447E-B4C7-A699D7170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926" y="-2187893"/>
            <a:ext cx="58674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2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MIPI CSI-2 Receiver Decoder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MIPI</dc:title>
  <dc:creator>Chee Vang</dc:creator>
  <cp:lastModifiedBy>Chee Vang</cp:lastModifiedBy>
  <cp:revision>3</cp:revision>
  <dcterms:created xsi:type="dcterms:W3CDTF">2021-01-29T21:57:03Z</dcterms:created>
  <dcterms:modified xsi:type="dcterms:W3CDTF">2021-01-29T22:24:25Z</dcterms:modified>
</cp:coreProperties>
</file>