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eevang6/RISC-V_FreeRTOS_Computer_Vision/tree/main/Custom%20Core%20from%20HDL/Creative_MiV_FreeRTOS_Demo_old/drivers/ADD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eevang6/RISC-V_FreeRTOS_Computer_Vision/blob/main/Custom%20Core%20from%20HDL/Creative_MiV_FreeRTOS_Demo_old/main.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heevang6/RISC-V_FreeRTOS_Computer_Vision/tree/main/Custom%20Core%20from%20HDL/IGL2_MiV_FreeRTOS_Demo_Custom_Core/hd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4: Custom 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Header File</a:t>
            </a:r>
            <a:r>
              <a:rPr lang="en-US" sz="20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Header File</a:t>
            </a:r>
            <a:r>
              <a:rPr lang="en-US" sz="20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b="1" dirty="0"/>
              <a:t>Source File</a:t>
            </a:r>
            <a:r>
              <a:rPr lang="en-US" sz="20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 to the respective files.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download the source files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Modify </a:t>
            </a:r>
            <a:r>
              <a:rPr lang="en-US" sz="2000" b="1" dirty="0"/>
              <a:t>AND2_GATE_BASE_ADDR</a:t>
            </a:r>
            <a:r>
              <a:rPr lang="en-US" sz="2000" dirty="0"/>
              <a:t> in </a:t>
            </a:r>
            <a:r>
              <a:rPr lang="en-US" sz="2000" b="1" dirty="0"/>
              <a:t>ADD2.h </a:t>
            </a:r>
            <a:r>
              <a:rPr lang="en-US" sz="2000" dirty="0"/>
              <a:t>to the one found in Step 7 #5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537233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add the code in the red boxes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change the intro message. In this case, it is modified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is the source code for the modified </a:t>
            </a:r>
            <a:r>
              <a:rPr lang="en-US" sz="2000" dirty="0" err="1"/>
              <a:t>main.c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622361" y="4414837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742E3-82D1-4BD8-86E9-390D6281D13B}"/>
              </a:ext>
            </a:extLst>
          </p:cNvPr>
          <p:cNvGrpSpPr/>
          <p:nvPr/>
        </p:nvGrpSpPr>
        <p:grpSpPr>
          <a:xfrm>
            <a:off x="7284661" y="928066"/>
            <a:ext cx="4379119" cy="5604834"/>
            <a:chOff x="7284661" y="928066"/>
            <a:chExt cx="4379119" cy="5604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608218-F678-4145-929A-C98BC0F3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4661" y="928066"/>
              <a:ext cx="4379119" cy="530780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5B9078-BCC9-4A6B-BC0B-2432C01AAAE5}"/>
                </a:ext>
              </a:extLst>
            </p:cNvPr>
            <p:cNvGrpSpPr/>
            <p:nvPr/>
          </p:nvGrpSpPr>
          <p:grpSpPr>
            <a:xfrm>
              <a:off x="7349200" y="1000125"/>
              <a:ext cx="3832489" cy="5532775"/>
              <a:chOff x="7349200" y="1000125"/>
              <a:chExt cx="3832489" cy="55327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566951" y="6255901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3965A2-2382-4106-8CDE-8C695D8885E2}"/>
                  </a:ext>
                </a:extLst>
              </p:cNvPr>
              <p:cNvSpPr/>
              <p:nvPr/>
            </p:nvSpPr>
            <p:spPr>
              <a:xfrm>
                <a:off x="7349202" y="1000125"/>
                <a:ext cx="2531397" cy="4191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885978-C653-43F1-BD3A-222E93379901}"/>
                  </a:ext>
                </a:extLst>
              </p:cNvPr>
              <p:cNvSpPr/>
              <p:nvPr/>
            </p:nvSpPr>
            <p:spPr>
              <a:xfrm>
                <a:off x="7349202" y="2209800"/>
                <a:ext cx="2531398" cy="148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F14700-D5D0-4FB9-AF01-9F5DB1639AC8}"/>
                  </a:ext>
                </a:extLst>
              </p:cNvPr>
              <p:cNvSpPr/>
              <p:nvPr/>
            </p:nvSpPr>
            <p:spPr>
              <a:xfrm>
                <a:off x="7349200" y="3600369"/>
                <a:ext cx="3214025" cy="189555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453813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Open a terminal from </a:t>
            </a:r>
            <a:r>
              <a:rPr lang="en-US" sz="2000" b="1" dirty="0"/>
              <a:t>Windows</a:t>
            </a:r>
            <a:r>
              <a:rPr lang="en-US" sz="2000" dirty="0"/>
              <a:t> &gt; </a:t>
            </a:r>
            <a:r>
              <a:rPr lang="en-US" sz="2000" b="1" dirty="0"/>
              <a:t>Show</a:t>
            </a:r>
            <a:r>
              <a:rPr lang="en-US" sz="2000" dirty="0"/>
              <a:t> </a:t>
            </a:r>
            <a:r>
              <a:rPr lang="en-US" sz="2000" b="1" dirty="0"/>
              <a:t>View</a:t>
            </a:r>
            <a:r>
              <a:rPr lang="en-US" sz="2000" dirty="0"/>
              <a:t> &gt; </a:t>
            </a:r>
            <a:r>
              <a:rPr lang="en-US" sz="2000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b="1" dirty="0"/>
              <a:t>Open a Terminal, </a:t>
            </a:r>
            <a:r>
              <a:rPr lang="en-US" sz="2000" dirty="0"/>
              <a:t>select correct serial port, and click </a:t>
            </a:r>
            <a:r>
              <a:rPr lang="en-US" sz="2000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Select the project and go to </a:t>
            </a:r>
            <a:r>
              <a:rPr lang="en-US" sz="2000" b="1" dirty="0"/>
              <a:t>Run</a:t>
            </a:r>
            <a:r>
              <a:rPr lang="en-US" sz="2000" dirty="0"/>
              <a:t> &gt; </a:t>
            </a:r>
            <a:r>
              <a:rPr lang="en-US" sz="2000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Main</a:t>
            </a:r>
            <a:r>
              <a:rPr lang="en-US" sz="2000" dirty="0"/>
              <a:t> tab, confirm </a:t>
            </a:r>
            <a:r>
              <a:rPr lang="en-US" sz="2000" b="1" dirty="0"/>
              <a:t>C/C++ Applications </a:t>
            </a:r>
            <a:r>
              <a:rPr lang="en-US" sz="2000" dirty="0"/>
              <a:t>is using correct .elf file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Debugger</a:t>
            </a:r>
            <a:r>
              <a:rPr lang="en-US" sz="2000" dirty="0"/>
              <a:t> tab, add to 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Config Options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--command "set DEVICE M2GL025“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--file board/</a:t>
            </a:r>
            <a:r>
              <a:rPr lang="en-US" dirty="0" err="1"/>
              <a:t>microsemi-riscv.cfg</a:t>
            </a:r>
            <a:endParaRPr lang="en-US" dirty="0"/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Commands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$</a:t>
            </a:r>
            <a:r>
              <a:rPr lang="en-US" dirty="0" err="1"/>
              <a:t>target_riscv</a:t>
            </a:r>
            <a:r>
              <a:rPr lang="en-US" dirty="0"/>
              <a:t> = 1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mem inaccessible-by-default off</a:t>
            </a:r>
          </a:p>
          <a:p>
            <a:pPr marL="11430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arch riscv:rv32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Startup</a:t>
            </a:r>
            <a:r>
              <a:rPr lang="en-US" sz="2000" dirty="0"/>
              <a:t> tab, uncheck </a:t>
            </a:r>
            <a:r>
              <a:rPr lang="en-US" sz="2000" b="1" dirty="0"/>
              <a:t>Enable ARM </a:t>
            </a:r>
            <a:r>
              <a:rPr lang="en-US" sz="2000" b="1" dirty="0" err="1"/>
              <a:t>semihosting</a:t>
            </a:r>
            <a:r>
              <a:rPr lang="en-US" sz="2000" dirty="0"/>
              <a:t> and </a:t>
            </a:r>
            <a:r>
              <a:rPr lang="en-US" sz="2000" b="1" dirty="0"/>
              <a:t>Pre-run/Restart reset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b="1" dirty="0"/>
              <a:t>Apply</a:t>
            </a:r>
            <a:r>
              <a:rPr lang="en-US" sz="2000" dirty="0"/>
              <a:t> and then </a:t>
            </a:r>
            <a:r>
              <a:rPr lang="en-US" sz="2000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After it finishes loading, click on </a:t>
            </a:r>
            <a:r>
              <a:rPr lang="en-US" sz="2000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Message will be displayed on terminal window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909842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8131743" y="3249037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4228A9-11C7-47B4-99B1-2D0A4C889414}"/>
              </a:ext>
            </a:extLst>
          </p:cNvPr>
          <p:cNvGrpSpPr/>
          <p:nvPr/>
        </p:nvGrpSpPr>
        <p:grpSpPr>
          <a:xfrm>
            <a:off x="9025779" y="5358663"/>
            <a:ext cx="2168138" cy="1231285"/>
            <a:chOff x="8478330" y="5508575"/>
            <a:chExt cx="2168138" cy="1231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8478330" y="6278195"/>
              <a:ext cx="2168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terminal </a:t>
              </a:r>
            </a:p>
            <a:p>
              <a:pPr algn="ctr"/>
              <a:r>
                <a:rPr lang="en-US" sz="1200" dirty="0"/>
                <a:t>to add a = 2 and b = 5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0F8CFA-7DC8-40F4-AC5A-3E485E9A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2789" y="5508575"/>
              <a:ext cx="1379220" cy="76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ADD2_BASE_ADDR  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</a:rPr>
              <a:t>add2_instance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Register Addresses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ADD2_init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 all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this_add2 )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add2_instance_t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this_add2,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 = 0;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output = HAL_get_8bit_reg(this_add2-&gt;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6355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542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</a:t>
            </a:r>
            <a:r>
              <a:rPr lang="en-US" dirty="0">
                <a:hlinkClick r:id="rId2"/>
              </a:rPr>
              <a:t>Verilog code</a:t>
            </a:r>
            <a:r>
              <a:rPr lang="en-US" dirty="0"/>
              <a:t>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If not, then click on </a:t>
            </a:r>
            <a:r>
              <a:rPr lang="en-US" sz="20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Double click </a:t>
            </a:r>
            <a:r>
              <a:rPr lang="en-US" sz="20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000" dirty="0"/>
              <a:t>Right-clicking the core and selecting </a:t>
            </a:r>
            <a:r>
              <a:rPr lang="en-US" sz="20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to the design shown in Fig. 12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ADD2_APB</a:t>
            </a:r>
            <a:r>
              <a:rPr lang="en-US" sz="2000" dirty="0"/>
              <a:t> should be listed under </a:t>
            </a:r>
            <a:r>
              <a:rPr lang="en-US" sz="2000" b="1" dirty="0" err="1"/>
              <a:t>Top_Level</a:t>
            </a:r>
            <a:r>
              <a:rPr lang="en-US" sz="2000" dirty="0"/>
              <a:t> </a:t>
            </a:r>
            <a:r>
              <a:rPr lang="en-US" sz="2000" dirty="0" err="1"/>
              <a:t>SmartDesign</a:t>
            </a: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Take note of the address at the bottom of the data sheet for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65699" y="4883556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90869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your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Go to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Import</a:t>
            </a:r>
            <a:r>
              <a:rPr lang="en-US" sz="2000" dirty="0"/>
              <a:t> &gt; </a:t>
            </a:r>
            <a:r>
              <a:rPr lang="en-US" sz="20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Browse</a:t>
            </a:r>
            <a:r>
              <a:rPr lang="en-US" sz="2000" dirty="0"/>
              <a:t> and select unzipped folder </a:t>
            </a:r>
            <a:r>
              <a:rPr lang="en-US" sz="2000" b="1" dirty="0" err="1"/>
              <a:t>Creative_MiV_FreeRTOS_Demo</a:t>
            </a:r>
            <a:endParaRPr lang="en-US" sz="20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Check the box for the correct project in </a:t>
            </a:r>
            <a:r>
              <a:rPr lang="en-US" sz="2000" b="1" dirty="0"/>
              <a:t>Projects</a:t>
            </a:r>
            <a:r>
              <a:rPr lang="en-US" sz="20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Click </a:t>
            </a:r>
            <a:r>
              <a:rPr lang="en-US" sz="2000" b="1" dirty="0"/>
              <a:t>Finish</a:t>
            </a:r>
            <a:endParaRPr lang="en-US" sz="16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20157</TotalTime>
  <Words>1775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chee.vang02@sjsu.edu</cp:lastModifiedBy>
  <cp:revision>404</cp:revision>
  <dcterms:created xsi:type="dcterms:W3CDTF">2020-06-04T17:50:27Z</dcterms:created>
  <dcterms:modified xsi:type="dcterms:W3CDTF">2021-02-26T00:32:20Z</dcterms:modified>
</cp:coreProperties>
</file>