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0929-A85D-46A0-9F0A-6FBFF14DA82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2A19C-CDA8-4269-BFBA-B6D9337B87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E040-A29C-43CB-94C5-742C600945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21785-B08A-4DA9-A7EF-79FF5D14C0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780A-080B-412D-A3D1-81F9645DA57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F992D-7ABA-4356-ADF2-5E503D4391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AA77A-DE75-4866-AE0C-51241C305AA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AB652-481D-4C2D-AF92-A2814341400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B972F-FF90-4F50-AA06-A1232227DB9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9005F-CFFA-41A1-B718-C76FA2AE365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3724-CB24-45A6-9D1C-ED85DA0AD1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722-3CFD-4046-B695-F0988012565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PyQt5</a:t>
            </a:r>
            <a:r>
              <a:rPr lang="ru-RU" dirty="0" smtClean="0"/>
              <a:t> «</a:t>
            </a:r>
            <a:r>
              <a:rPr lang="en-US" dirty="0" smtClean="0"/>
              <a:t>Editor 0.1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680" y="3886200"/>
            <a:ext cx="6080720" cy="406896"/>
          </a:xfrm>
        </p:spPr>
        <p:txBody>
          <a:bodyPr/>
          <a:lstStyle/>
          <a:p>
            <a:r>
              <a:rPr lang="ru-RU" sz="1800" dirty="0" smtClean="0"/>
              <a:t>Подготовил Евстратов Антон</a:t>
            </a:r>
            <a:endParaRPr lang="ru-RU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ru-RU" sz="5000" dirty="0" smtClean="0"/>
              <a:t>Введение</a:t>
            </a:r>
            <a:endParaRPr lang="ru-RU" sz="5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b="1" i="1" dirty="0" smtClean="0"/>
              <a:t>Темой проекта </a:t>
            </a:r>
            <a:r>
              <a:rPr lang="ru-RU" dirty="0" smtClean="0"/>
              <a:t>я выбрал небольшой текстовый редактор для создания простых текстовых файлов и работы с ними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ru-RU" sz="5000" dirty="0" smtClean="0"/>
              <a:t>Задачи</a:t>
            </a:r>
            <a:endParaRPr lang="ru-RU" sz="50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>
              <a:buNone/>
            </a:pPr>
            <a:endParaRPr lang="ru-RU" dirty="0"/>
          </a:p>
          <a:p>
            <a:r>
              <a:rPr lang="ru-RU" sz="4000" b="1" dirty="0" smtClean="0"/>
              <a:t>1</a:t>
            </a:r>
            <a:r>
              <a:rPr lang="ru-RU" dirty="0" smtClean="0"/>
              <a:t> </a:t>
            </a:r>
            <a:r>
              <a:rPr lang="ru-RU" dirty="0"/>
              <a:t>Создать </a:t>
            </a:r>
            <a:r>
              <a:rPr lang="ru-RU" dirty="0" smtClean="0"/>
              <a:t>понятный интерфейс</a:t>
            </a:r>
            <a:endParaRPr lang="ru-RU" dirty="0"/>
          </a:p>
          <a:p>
            <a:r>
              <a:rPr lang="ru-RU" sz="4000" b="1" dirty="0" smtClean="0"/>
              <a:t>2 </a:t>
            </a:r>
            <a:r>
              <a:rPr lang="ru-RU" dirty="0" smtClean="0"/>
              <a:t>Придумать</a:t>
            </a:r>
            <a:r>
              <a:rPr lang="en-US" dirty="0" smtClean="0"/>
              <a:t>,</a:t>
            </a:r>
            <a:r>
              <a:rPr lang="ru-RU" dirty="0" smtClean="0"/>
              <a:t>как связать текстовый редактор с базой данных и подключить её к проекту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5000" dirty="0" smtClean="0"/>
              <a:t>Структура</a:t>
            </a:r>
            <a:endParaRPr lang="ru-RU" sz="5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r>
              <a:rPr lang="ru-RU" sz="2800" dirty="0" smtClean="0"/>
              <a:t>Всего 1(!) класс </a:t>
            </a:r>
            <a:r>
              <a:rPr lang="en-US" sz="2800" dirty="0" smtClean="0"/>
              <a:t>Editor,</a:t>
            </a:r>
            <a:r>
              <a:rPr lang="ru-RU" sz="2800" dirty="0" smtClean="0"/>
              <a:t>в котором создаются меню</a:t>
            </a:r>
            <a:r>
              <a:rPr lang="en-US" sz="2800" dirty="0" smtClean="0"/>
              <a:t>,</a:t>
            </a:r>
            <a:r>
              <a:rPr lang="ru-RU" sz="2800" dirty="0" err="1" smtClean="0"/>
              <a:t>тулбары</a:t>
            </a:r>
            <a:r>
              <a:rPr lang="en-US" sz="2800" dirty="0" smtClean="0"/>
              <a:t>,</a:t>
            </a:r>
            <a:r>
              <a:rPr lang="ru-RU" sz="2800" dirty="0" smtClean="0"/>
              <a:t>главный </a:t>
            </a:r>
            <a:r>
              <a:rPr lang="ru-RU" sz="2800" dirty="0" err="1" smtClean="0"/>
              <a:t>виджет</a:t>
            </a:r>
            <a:r>
              <a:rPr lang="ru-RU" sz="2800" dirty="0" smtClean="0"/>
              <a:t> </a:t>
            </a:r>
            <a:r>
              <a:rPr lang="en-US" sz="2800" dirty="0" err="1" smtClean="0"/>
              <a:t>self.text</a:t>
            </a:r>
            <a:r>
              <a:rPr lang="en-US" sz="2800" dirty="0" smtClean="0"/>
              <a:t> </a:t>
            </a:r>
            <a:r>
              <a:rPr lang="ru-RU" sz="2800" dirty="0" smtClean="0"/>
              <a:t>и реализованы их функции</a:t>
            </a:r>
          </a:p>
          <a:p>
            <a:r>
              <a:rPr lang="ru-RU" sz="2800" dirty="0" smtClean="0"/>
              <a:t>Количество строк </a:t>
            </a:r>
            <a:r>
              <a:rPr lang="ru-RU" sz="2800" dirty="0" smtClean="0"/>
              <a:t>21</a:t>
            </a:r>
            <a:r>
              <a:rPr lang="en-US" sz="2800" smtClean="0"/>
              <a:t>5</a:t>
            </a:r>
            <a:r>
              <a:rPr lang="ru-RU" sz="2800" smtClean="0"/>
              <a:t> </a:t>
            </a:r>
            <a:endParaRPr lang="ru-RU" sz="28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852936"/>
            <a:ext cx="464468" cy="58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000" dirty="0" smtClean="0"/>
              <a:t>Примененные технологии</a:t>
            </a:r>
            <a:endParaRPr lang="ru-RU" sz="5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ru-RU" sz="2400" dirty="0"/>
          </a:p>
          <a:p>
            <a:r>
              <a:rPr lang="ru-RU" dirty="0"/>
              <a:t>Библиотеки: </a:t>
            </a:r>
            <a:r>
              <a:rPr lang="en-US" dirty="0"/>
              <a:t>PyQT5, </a:t>
            </a:r>
            <a:r>
              <a:rPr lang="ru-RU" dirty="0" err="1"/>
              <a:t>sys</a:t>
            </a:r>
            <a:r>
              <a:rPr lang="en-US" dirty="0"/>
              <a:t>, </a:t>
            </a:r>
            <a:r>
              <a:rPr lang="ru-RU" dirty="0" smtClean="0"/>
              <a:t>sqlite3.</a:t>
            </a:r>
          </a:p>
          <a:p>
            <a:r>
              <a:rPr lang="ru-RU" dirty="0" smtClean="0"/>
              <a:t>Применены изученные мною </a:t>
            </a:r>
            <a:r>
              <a:rPr lang="ru-RU" dirty="0" err="1" smtClean="0"/>
              <a:t>виджеты</a:t>
            </a:r>
            <a:r>
              <a:rPr lang="en-US" dirty="0" smtClean="0"/>
              <a:t>,</a:t>
            </a:r>
            <a:r>
              <a:rPr lang="ru-RU" dirty="0" smtClean="0"/>
              <a:t>такие как </a:t>
            </a:r>
            <a:r>
              <a:rPr lang="en-US" dirty="0" err="1" smtClean="0"/>
              <a:t>QfontComboBox</a:t>
            </a:r>
            <a:r>
              <a:rPr lang="en-US" dirty="0" smtClean="0"/>
              <a:t>, </a:t>
            </a:r>
            <a:r>
              <a:rPr lang="en-US" dirty="0" err="1" smtClean="0"/>
              <a:t>QMessageBox</a:t>
            </a:r>
            <a:r>
              <a:rPr lang="en-US" dirty="0" smtClean="0"/>
              <a:t> </a:t>
            </a:r>
            <a:r>
              <a:rPr lang="ru-RU" dirty="0" smtClean="0"/>
              <a:t>и другие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5000" dirty="0" smtClean="0"/>
              <a:t>Функции</a:t>
            </a:r>
            <a:endParaRPr lang="ru-RU" sz="50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268760"/>
            <a:ext cx="3600400" cy="5184576"/>
          </a:xfrm>
        </p:spPr>
        <p:txBody>
          <a:bodyPr/>
          <a:lstStyle/>
          <a:p>
            <a:endParaRPr lang="ru-RU" sz="2400" dirty="0"/>
          </a:p>
          <a:p>
            <a:r>
              <a:rPr lang="ru-RU" sz="2400" dirty="0" smtClean="0"/>
              <a:t>Вот и </a:t>
            </a:r>
            <a:r>
              <a:rPr lang="en-US" sz="2400" dirty="0" smtClean="0"/>
              <a:t>“</a:t>
            </a:r>
            <a:r>
              <a:rPr lang="ru-RU" sz="2400" dirty="0" smtClean="0"/>
              <a:t>понятный</a:t>
            </a:r>
            <a:r>
              <a:rPr lang="en-US" sz="2400" dirty="0" smtClean="0"/>
              <a:t>”</a:t>
            </a:r>
            <a:r>
              <a:rPr lang="ru-RU" sz="2400" dirty="0" smtClean="0"/>
              <a:t> интерфейс редактора</a:t>
            </a:r>
            <a:r>
              <a:rPr lang="en-US" sz="2400" dirty="0" smtClean="0"/>
              <a:t>,</a:t>
            </a:r>
            <a:endParaRPr lang="ru-RU" sz="2400" dirty="0" smtClean="0"/>
          </a:p>
          <a:p>
            <a:r>
              <a:rPr lang="ru-RU" sz="2400" dirty="0" smtClean="0"/>
              <a:t>Работа со шрифтами</a:t>
            </a:r>
            <a:r>
              <a:rPr lang="en-US" sz="2400" dirty="0" smtClean="0"/>
              <a:t>,</a:t>
            </a:r>
            <a:r>
              <a:rPr lang="ru-RU" sz="2400" dirty="0" smtClean="0"/>
              <a:t>выравнивание и вставка картинки </a:t>
            </a:r>
            <a:r>
              <a:rPr lang="en-US" sz="2400" dirty="0" err="1" smtClean="0"/>
              <a:t>png</a:t>
            </a:r>
            <a:r>
              <a:rPr lang="en-US" sz="2400" dirty="0" smtClean="0"/>
              <a:t>,</a:t>
            </a:r>
            <a:r>
              <a:rPr lang="ru-RU" sz="2400" dirty="0" smtClean="0"/>
              <a:t>отображение числа слов</a:t>
            </a:r>
            <a:r>
              <a:rPr lang="en-US" sz="2400" dirty="0" smtClean="0"/>
              <a:t>,</a:t>
            </a:r>
            <a:r>
              <a:rPr lang="ru-RU" sz="2400" dirty="0" smtClean="0"/>
              <a:t>линий</a:t>
            </a:r>
            <a:r>
              <a:rPr lang="en-US" sz="2400" dirty="0" smtClean="0"/>
              <a:t>,</a:t>
            </a:r>
            <a:r>
              <a:rPr lang="ru-RU" sz="2400" dirty="0" smtClean="0"/>
              <a:t>символов</a:t>
            </a:r>
            <a:endParaRPr lang="ru-RU" sz="2400" dirty="0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412776"/>
            <a:ext cx="5203567" cy="434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ru-RU" sz="5000" dirty="0" smtClean="0"/>
              <a:t>База данных</a:t>
            </a:r>
            <a:endParaRPr lang="ru-RU" sz="500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427538" y="1628775"/>
            <a:ext cx="4475162" cy="4525963"/>
          </a:xfrm>
        </p:spPr>
        <p:txBody>
          <a:bodyPr/>
          <a:lstStyle/>
          <a:p>
            <a:r>
              <a:rPr lang="ru-RU" dirty="0" smtClean="0"/>
              <a:t>Первое</a:t>
            </a:r>
            <a:r>
              <a:rPr lang="en-US" dirty="0" smtClean="0"/>
              <a:t>,</a:t>
            </a:r>
            <a:r>
              <a:rPr lang="ru-RU" dirty="0" smtClean="0"/>
              <a:t>что пришло в голову</a:t>
            </a:r>
            <a:r>
              <a:rPr lang="en-US" dirty="0" smtClean="0"/>
              <a:t> – </a:t>
            </a:r>
            <a:r>
              <a:rPr lang="ru-RU" dirty="0" smtClean="0"/>
              <a:t>создать счётчик кол-ва линий</a:t>
            </a:r>
            <a:r>
              <a:rPr lang="en-US" dirty="0" smtClean="0"/>
              <a:t>,</a:t>
            </a:r>
            <a:r>
              <a:rPr lang="ru-RU" dirty="0" smtClean="0"/>
              <a:t>символов и слов и добавлять это в базу данных при сохранении файла</a:t>
            </a:r>
            <a:endParaRPr lang="ru-RU" dirty="0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34888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924944"/>
            <a:ext cx="424847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824" y="332656"/>
            <a:ext cx="3096344" cy="566738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        Итог</a:t>
            </a:r>
            <a:endParaRPr lang="ru-RU" sz="36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528" y="1124744"/>
            <a:ext cx="8136904" cy="2520280"/>
          </a:xfrm>
        </p:spPr>
        <p:txBody>
          <a:bodyPr>
            <a:normAutofit lnSpcReduction="10000"/>
          </a:bodyPr>
          <a:lstStyle/>
          <a:p>
            <a:r>
              <a:rPr lang="ru-RU" sz="2800" b="1" i="1" dirty="0" smtClean="0"/>
              <a:t>Дешевый текстовый редактор </a:t>
            </a:r>
            <a:r>
              <a:rPr lang="ru-RU" sz="2800" dirty="0" smtClean="0"/>
              <a:t>для выполнения простейших задач сделан</a:t>
            </a:r>
            <a:r>
              <a:rPr lang="en-US" sz="2800" dirty="0" smtClean="0"/>
              <a:t>,</a:t>
            </a:r>
            <a:r>
              <a:rPr lang="ru-RU" sz="2800" dirty="0" smtClean="0"/>
              <a:t>есть ещё много возможностей для доработок</a:t>
            </a:r>
            <a:r>
              <a:rPr lang="en-US" sz="2800" dirty="0" smtClean="0"/>
              <a:t>(</a:t>
            </a:r>
            <a:r>
              <a:rPr lang="ru-RU" sz="2800" dirty="0" smtClean="0"/>
              <a:t>например</a:t>
            </a:r>
            <a:r>
              <a:rPr lang="en-US" sz="2800" dirty="0" smtClean="0"/>
              <a:t>,</a:t>
            </a:r>
            <a:r>
              <a:rPr lang="ru-RU" sz="2800" dirty="0" smtClean="0"/>
              <a:t>исправление костылей в коде или возможность редактировать размеры изображения</a:t>
            </a:r>
            <a:r>
              <a:rPr lang="en-US" sz="2800" dirty="0" smtClean="0"/>
              <a:t>),</a:t>
            </a:r>
            <a:r>
              <a:rPr lang="ru-RU" sz="2800" dirty="0" smtClean="0"/>
              <a:t>но..</a:t>
            </a:r>
          </a:p>
          <a:p>
            <a:endParaRPr lang="ru-RU" sz="2800" b="1" i="1" dirty="0" smtClean="0"/>
          </a:p>
          <a:p>
            <a:endParaRPr lang="ru-RU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175</Words>
  <Application>Microsoft Office PowerPoint</Application>
  <PresentationFormat>Экран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Проект PyQt5 «Editor 0.1»</vt:lpstr>
      <vt:lpstr>Введение</vt:lpstr>
      <vt:lpstr>Задачи</vt:lpstr>
      <vt:lpstr>Структура</vt:lpstr>
      <vt:lpstr>Примененные технологии</vt:lpstr>
      <vt:lpstr>Функции</vt:lpstr>
      <vt:lpstr>База данных</vt:lpstr>
      <vt:lpstr>        Итог</vt:lpstr>
    </vt:vector>
  </TitlesOfParts>
  <Company>RePack by SPecialiST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 0.1</dc:title>
  <dc:creator>?</dc:creator>
  <cp:lastModifiedBy>Антон</cp:lastModifiedBy>
  <cp:revision>10</cp:revision>
  <dcterms:created xsi:type="dcterms:W3CDTF">2019-11-16T11:32:24Z</dcterms:created>
  <dcterms:modified xsi:type="dcterms:W3CDTF">2020-12-11T20:12:17Z</dcterms:modified>
</cp:coreProperties>
</file>