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2"/>
  </p:notesMasterIdLst>
  <p:handoutMasterIdLst>
    <p:handoutMasterId r:id="rId13"/>
  </p:handoutMasterIdLst>
  <p:sldIdLst>
    <p:sldId id="256" r:id="rId7"/>
    <p:sldId id="257" r:id="rId8"/>
    <p:sldId id="275" r:id="rId9"/>
    <p:sldId id="276" r:id="rId10"/>
    <p:sldId id="267" r:id="rId1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9911"/>
  </p:normalViewPr>
  <p:slideViewPr>
    <p:cSldViewPr snapToGrid="0">
      <p:cViewPr>
        <p:scale>
          <a:sx n="90" d="100"/>
          <a:sy n="90" d="100"/>
        </p:scale>
        <p:origin x="176" y="-448"/>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620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a:t>
            </a:r>
            <a:r>
              <a:rPr lang="en-US" baseline="0" dirty="0" smtClean="0"/>
              <a:t>to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70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45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67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Just a Little Bit of Ruby</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Implement ...</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is Ruby?</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15619</TotalTime>
  <Words>126</Words>
  <Application>Microsoft Macintosh PowerPoint</Application>
  <PresentationFormat>Custom</PresentationFormat>
  <Paragraphs>16</Paragraphs>
  <Slides>5</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Courier New</vt:lpstr>
      <vt:lpstr>ＭＳ Ｐゴシック</vt:lpstr>
      <vt:lpstr>Wingdings</vt:lpstr>
      <vt:lpstr>Arial</vt:lpstr>
      <vt:lpstr>TrainingTemplate-102215</vt:lpstr>
      <vt:lpstr>Interaction</vt:lpstr>
      <vt:lpstr>Just a Little Bit of Ruby</vt:lpstr>
      <vt:lpstr>Objectives</vt:lpstr>
      <vt:lpstr>Discussion</vt:lpstr>
      <vt:lpstr>Q&amp;A</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2278</cp:revision>
  <cp:lastPrinted>2015-02-07T23:49:10Z</cp:lastPrinted>
  <dcterms:created xsi:type="dcterms:W3CDTF">2012-09-13T17:36:07Z</dcterms:created>
  <dcterms:modified xsi:type="dcterms:W3CDTF">2016-02-29T13:15:45Z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