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561" r:id="rId7"/>
    <p:sldId id="583" r:id="rId8"/>
    <p:sldId id="590" r:id="rId9"/>
    <p:sldId id="601" r:id="rId10"/>
    <p:sldId id="602" r:id="rId11"/>
    <p:sldId id="603" r:id="rId12"/>
    <p:sldId id="604" r:id="rId13"/>
    <p:sldId id="605" r:id="rId14"/>
    <p:sldId id="600" r:id="rId15"/>
    <p:sldId id="394" r:id="rId16"/>
    <p:sldId id="597" r:id="rId17"/>
    <p:sldId id="584" r:id="rId18"/>
    <p:sldId id="585" r:id="rId19"/>
    <p:sldId id="387" r:id="rId20"/>
    <p:sldId id="598" r:id="rId21"/>
    <p:sldId id="594" r:id="rId22"/>
    <p:sldId id="599" r:id="rId23"/>
    <p:sldId id="376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440" y="-1328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davidd</a:t>
            </a:r>
            <a:r>
              <a:rPr lang="en-US" baseline="0" dirty="0" smtClean="0"/>
              <a:t> @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/p/DyTeW1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o.gl/ChkP4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842130" cy="1337551"/>
          </a:xfrm>
        </p:spPr>
        <p:txBody>
          <a:bodyPr/>
          <a:lstStyle/>
          <a:p>
            <a:r>
              <a:rPr lang="en-US" sz="7200" dirty="0" smtClean="0"/>
              <a:t>let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1133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not prevent or forbid; allow.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memoized helper method that allows you to express your </a:t>
            </a:r>
            <a:r>
              <a:rPr lang="en-US" sz="2800">
                <a:solidFill>
                  <a:srgbClr val="878F94"/>
                </a:solidFill>
              </a:rPr>
              <a:t>tests </a:t>
            </a:r>
            <a:r>
              <a:rPr lang="en-US" sz="2800" smtClean="0">
                <a:solidFill>
                  <a:srgbClr val="878F94"/>
                </a:solidFill>
              </a:rPr>
              <a:t>succinctly.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verb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hlinkClick r:id="rId2"/>
              </a:rPr>
              <a:t>https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goo.gl/ChkP47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395732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let for clarity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use of the let to create the </a:t>
            </a:r>
            <a:r>
              <a:rPr lang="en-US" dirty="0" err="1" smtClean="0"/>
              <a:t>chef_run</a:t>
            </a:r>
            <a:r>
              <a:rPr lang="en-US" dirty="0" smtClean="0"/>
              <a:t> saves us from having the write the same code over-and-over again within each example.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define our own let helpers to increase the readability of our test code. Extracting important details and giving them a name.</a:t>
            </a:r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35601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7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let to Create Clearer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/>
              <a:t>  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 smtClean="0"/>
              <a:t>(</a:t>
            </a:r>
            <a:r>
              <a:rPr lang="en-US" dirty="0" err="1" smtClean="0"/>
              <a:t>node_attributes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{ platform: 'centos', </a:t>
            </a:r>
            <a:r>
              <a:rPr lang="en-US" dirty="0" smtClean="0"/>
              <a:t>version</a:t>
            </a:r>
            <a:r>
              <a:rPr lang="en-US" dirty="0"/>
              <a:t>: '6.7' </a:t>
            </a: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end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# ... </a:t>
            </a:r>
            <a:r>
              <a:rPr lang="en-US" dirty="0" smtClean="0"/>
              <a:t>EXAMPLES </a:t>
            </a:r>
            <a:r>
              <a:rPr lang="en-US" dirty="0"/>
              <a:t>WITHIN CONTEXT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0713" y="2790663"/>
            <a:ext cx="14927262" cy="557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4695890"/>
            <a:ext cx="14925911" cy="15637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48666" y="1856198"/>
            <a:ext cx="7704667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smtClean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 to express the tests succinctly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let to define a memoized helper method.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value will be </a:t>
            </a:r>
            <a:r>
              <a:rPr lang="en-US" dirty="0" smtClean="0"/>
              <a:t>cached across </a:t>
            </a:r>
            <a:r>
              <a:rPr lang="en-US" dirty="0"/>
              <a:t>multiple calls in the same example but not across </a:t>
            </a:r>
            <a:r>
              <a:rPr lang="en-US" dirty="0" smtClean="0"/>
              <a:t>examples. It is also lazy</a:t>
            </a:r>
            <a:r>
              <a:rPr lang="en-US" dirty="0"/>
              <a:t>-evaluated: it is not evaluated until the first </a:t>
            </a:r>
            <a:r>
              <a:rPr lang="en-US" dirty="0" smtClean="0"/>
              <a:t>time the </a:t>
            </a:r>
            <a:r>
              <a:rPr lang="en-US" dirty="0"/>
              <a:t>method it defines is </a:t>
            </a:r>
            <a:r>
              <a:rPr lang="en-US" dirty="0" smtClean="0"/>
              <a:t>invoked. See </a:t>
            </a:r>
            <a:r>
              <a:rPr lang="en-US" b="1" dirty="0" smtClean="0">
                <a:latin typeface="Courier New"/>
                <a:cs typeface="Courier New"/>
              </a:rPr>
              <a:t>let!</a:t>
            </a:r>
            <a:r>
              <a:rPr lang="en-US" dirty="0" smtClean="0"/>
              <a:t> if you want to </a:t>
            </a:r>
            <a:r>
              <a:rPr lang="en-US" dirty="0" smtClean="0"/>
              <a:t>force the invocation </a:t>
            </a:r>
            <a:r>
              <a:rPr lang="en-US" dirty="0" smtClean="0"/>
              <a:t>before each example.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622452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 the let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cxnSp>
        <p:nvCxnSpPr>
          <p:cNvPr id="20" name="Straight Connector 19"/>
          <p:cNvCxnSpPr>
            <a:stCxn id="10" idx="2"/>
            <a:endCxn id="14" idx="2"/>
          </p:cNvCxnSpPr>
          <p:nvPr/>
        </p:nvCxnSpPr>
        <p:spPr>
          <a:xfrm flipH="1">
            <a:off x="8077200" y="2962656"/>
            <a:ext cx="156633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7820633" y="2194560"/>
            <a:ext cx="256567" cy="1536192"/>
          </a:xfrm>
          <a:prstGeom prst="rightBracket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69323" y="2291418"/>
            <a:ext cx="182566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</p:cNvCxnSpPr>
          <p:nvPr/>
        </p:nvCxnSpPr>
        <p:spPr>
          <a:xfrm flipH="1">
            <a:off x="2787226" y="2059093"/>
            <a:ext cx="1" cy="159851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64992" y="4687485"/>
            <a:ext cx="0" cy="22453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8233833" y="2705946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30517" y="154567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08282" y="4286334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92480" y="2034709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8233833" y="4912021"/>
            <a:ext cx="7310968" cy="31146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let is a </a:t>
            </a:r>
            <a:r>
              <a:rPr lang="en-US" dirty="0" err="1" smtClean="0"/>
              <a:t>RSpec</a:t>
            </a:r>
            <a:r>
              <a:rPr lang="en-US" dirty="0" smtClean="0"/>
              <a:t> helper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Ruby Symbol</a:t>
            </a:r>
          </a:p>
          <a:p>
            <a:pPr marL="514350" indent="-514350">
              <a:buAutoNum type="arabicPeriod"/>
            </a:pPr>
            <a:r>
              <a:rPr lang="en-US" dirty="0" smtClean="0"/>
              <a:t>Code Block</a:t>
            </a:r>
          </a:p>
          <a:p>
            <a:pPr marL="514350" indent="-514350">
              <a:buAutoNum type="arabicPeriod"/>
            </a:pPr>
            <a:r>
              <a:rPr lang="en-US" dirty="0" smtClean="0"/>
              <a:t>Invocation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8121070" y="4891148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121904" y="5475687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121069" y="6062382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21069" y="6624693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08474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the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/>
              <a:t> </a:t>
            </a:r>
            <a:r>
              <a:rPr lang="en-US" dirty="0" smtClean="0"/>
              <a:t>invokes the contents of the block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stores the contents of the execution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retrieves the stored execution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395" y="3096768"/>
            <a:ext cx="292097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>
            <a:off x="1111389" y="2304288"/>
            <a:ext cx="277707" cy="1584960"/>
          </a:xfrm>
          <a:prstGeom prst="lef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109712" y="1988775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8878" y="3021504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108878" y="4103001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8101584" y="4683192"/>
            <a:ext cx="513419" cy="513419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0618" y="5591897"/>
            <a:ext cx="0" cy="172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81849" y="2840058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86558" y="5764792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108878" y="1379852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424532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Cached Within each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uses the stored invocation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8102216" y="1385985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103050" y="197052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2215" y="2557219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12336" y="7152031"/>
            <a:ext cx="0" cy="172895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12337" y="5591897"/>
            <a:ext cx="0" cy="17289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458277" y="5764792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55627" y="7299488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1434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9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23386</TotalTime>
  <Words>869</Words>
  <Application>Microsoft Macintosh PowerPoint</Application>
  <PresentationFormat>Custom</PresentationFormat>
  <Paragraphs>184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</vt:lpstr>
      <vt:lpstr>Interaction</vt:lpstr>
      <vt:lpstr>let</vt:lpstr>
      <vt:lpstr>Objective</vt:lpstr>
      <vt:lpstr>let</vt:lpstr>
      <vt:lpstr>let</vt:lpstr>
      <vt:lpstr>Diagramming the let Helper Method</vt:lpstr>
      <vt:lpstr>Invoking the Helper Method</vt:lpstr>
      <vt:lpstr>Cached Within each Example </vt:lpstr>
      <vt:lpstr>A chef_run with Node Attributes</vt:lpstr>
      <vt:lpstr>let</vt:lpstr>
      <vt:lpstr>Live Demonstration</vt:lpstr>
      <vt:lpstr>let</vt:lpstr>
      <vt:lpstr>Using let for clarity</vt:lpstr>
      <vt:lpstr>A chef_run with Node Attributes</vt:lpstr>
      <vt:lpstr>Using let to Create Clearer Examples</vt:lpstr>
      <vt:lpstr>let</vt:lpstr>
      <vt:lpstr>Exercise</vt:lpstr>
      <vt:lpstr>let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2687</cp:revision>
  <cp:lastPrinted>2016-07-11T18:04:44Z</cp:lastPrinted>
  <dcterms:created xsi:type="dcterms:W3CDTF">2012-09-13T17:36:07Z</dcterms:created>
  <dcterms:modified xsi:type="dcterms:W3CDTF">2016-10-25T01:34:24Z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