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7"/>
  </p:notesMasterIdLst>
  <p:handoutMasterIdLst>
    <p:handoutMasterId r:id="rId28"/>
  </p:handoutMasterIdLst>
  <p:sldIdLst>
    <p:sldId id="561" r:id="rId7"/>
    <p:sldId id="583" r:id="rId8"/>
    <p:sldId id="590" r:id="rId9"/>
    <p:sldId id="611" r:id="rId10"/>
    <p:sldId id="612" r:id="rId11"/>
    <p:sldId id="600" r:id="rId12"/>
    <p:sldId id="610" r:id="rId13"/>
    <p:sldId id="597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598" r:id="rId23"/>
    <p:sldId id="594" r:id="rId24"/>
    <p:sldId id="599" r:id="rId25"/>
    <p:sldId id="376" r:id="rId26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272" y="-1136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614968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83738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69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oo.gl/Esxebk" TargetMode="External"/><Relationship Id="rId3" Type="http://schemas.openxmlformats.org/officeDocument/2006/relationships/hyperlink" Target="https://goo.gl/9mRNl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7697111" cy="1337551"/>
          </a:xfrm>
        </p:spPr>
        <p:txBody>
          <a:bodyPr/>
          <a:lstStyle/>
          <a:p>
            <a:r>
              <a:rPr lang="en-US" sz="7200" dirty="0" err="1" smtClean="0"/>
              <a:t>def</a:t>
            </a:r>
            <a:r>
              <a:rPr lang="en-US" sz="7200" dirty="0" smtClean="0"/>
              <a:t> method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211339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not prevent or forbid; allow.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memoized helper method that allows you to express your tests </a:t>
            </a:r>
            <a:r>
              <a:rPr lang="en-US" sz="2800" dirty="0" smtClean="0">
                <a:solidFill>
                  <a:srgbClr val="878F94"/>
                </a:solidFill>
              </a:rPr>
              <a:t>succinctly.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Ruby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Requiring the </a:t>
            </a:r>
            <a:r>
              <a:rPr lang="en-US" dirty="0" err="1" smtClean="0"/>
              <a:t>spec_helper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...platform</a:t>
            </a:r>
            <a:r>
              <a:rPr lang="en-US" dirty="0"/>
              <a:t>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21103" y="2108314"/>
            <a:ext cx="14421277" cy="6494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3944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</a:t>
            </a:r>
            <a:r>
              <a:rPr lang="en-US" dirty="0" err="1" smtClean="0"/>
              <a:t>spec_helper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'</a:t>
            </a:r>
          </a:p>
          <a:p>
            <a:r>
              <a:rPr lang="en-US" dirty="0"/>
              <a:t>require '</a:t>
            </a:r>
            <a:r>
              <a:rPr lang="en-US" dirty="0" err="1"/>
              <a:t>chefspec</a:t>
            </a:r>
            <a:r>
              <a:rPr lang="en-US" dirty="0"/>
              <a:t>/</a:t>
            </a:r>
            <a:r>
              <a:rPr lang="en-US" dirty="0" err="1"/>
              <a:t>berkshelf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 err="1"/>
              <a:t>at_exit</a:t>
            </a:r>
            <a:r>
              <a:rPr lang="en-US" dirty="0"/>
              <a:t> {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Coverage.report</a:t>
            </a:r>
            <a:r>
              <a:rPr lang="en-US" dirty="0"/>
              <a:t>! }</a:t>
            </a:r>
          </a:p>
          <a:p>
            <a:endParaRPr lang="en-US" dirty="0"/>
          </a:p>
          <a:p>
            <a:r>
              <a:rPr lang="en-US" dirty="0" err="1"/>
              <a:t>RSpec.configure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config.color</a:t>
            </a:r>
            <a:r>
              <a:rPr lang="en-US" dirty="0"/>
              <a:t> = true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 puts $LOAD_PATH</a:t>
            </a:r>
          </a:p>
          <a:p>
            <a:r>
              <a:rPr lang="en-US" dirty="0"/>
              <a:t># ... define test helpers and content in this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~/ark/spec/</a:t>
            </a:r>
            <a:r>
              <a:rPr lang="en-US" dirty="0" err="1" smtClean="0"/>
              <a:t>spec_helper.rb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843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/embedded/lib/ruby/gems/2.1.0/gems/uuidtools-2.1.5/lib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 smtClean="0"/>
              <a:t>/ark</a:t>
            </a:r>
            <a:r>
              <a:rPr lang="en-US" sz="2400" dirty="0"/>
              <a:t>/spec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/gem/ruby/2.1.0/gems/rspec-support-3.4.1/lib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/gem/ruby/2.1.0/gems/rspec-core-3.4.4/lib</a:t>
            </a:r>
          </a:p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/embedded/lib/ruby/gems/2.1.0/gems/net-ssh-3.1.1/lib</a:t>
            </a:r>
          </a:p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/embedded/lib/ruby/gems/2.1.0/gems/fauxhai-3.5.0/lib</a:t>
            </a:r>
          </a:p>
          <a:p>
            <a:r>
              <a:rPr lang="en-US" sz="2400" dirty="0"/>
              <a:t>/opt/</a:t>
            </a:r>
            <a:r>
              <a:rPr lang="en-US" sz="2400" dirty="0" err="1"/>
              <a:t>chefdk</a:t>
            </a:r>
            <a:r>
              <a:rPr lang="en-US" sz="2400" dirty="0"/>
              <a:t>/embedded/lib/ruby/gems/2.1.0/gems/diff-lcs-1.2.5/lib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/gem/ruby/2.1.0/gems/rspec-expectations-3.4.0/lib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/gem/ruby/2.1.0/gems/rspec-mocks-3.4.1/lib</a:t>
            </a:r>
          </a:p>
          <a:p>
            <a:r>
              <a:rPr lang="en-US" sz="2400" dirty="0"/>
              <a:t>/Users/</a:t>
            </a:r>
            <a:r>
              <a:rPr lang="en-US" sz="2400" dirty="0" err="1"/>
              <a:t>franklinwebber</a:t>
            </a:r>
            <a:r>
              <a:rPr lang="en-US" sz="2400" dirty="0"/>
              <a:t>/.</a:t>
            </a:r>
            <a:r>
              <a:rPr lang="en-US" sz="2400" dirty="0" err="1"/>
              <a:t>chefdk</a:t>
            </a:r>
            <a:r>
              <a:rPr lang="en-US" sz="2400" dirty="0"/>
              <a:t>/gem/ruby/2.1.0/gems/rspec-3.4.0/</a:t>
            </a:r>
            <a:r>
              <a:rPr lang="en-US" sz="2400" dirty="0" smtClean="0"/>
              <a:t>lib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127883" y="2768896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$LOAD_PATH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360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helper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define a Ruby method that takes care of some of the tedious work of retrieving node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9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the Repetition of Retrieving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it </a:t>
            </a:r>
            <a:r>
              <a:rPr lang="en-US" dirty="0"/>
              <a:t>"apache mirror" do</a:t>
            </a:r>
          </a:p>
          <a:p>
            <a:r>
              <a:rPr lang="en-US" dirty="0"/>
              <a:t>      attribute = </a:t>
            </a:r>
            <a:r>
              <a:rPr lang="en-US" dirty="0" err="1"/>
              <a:t>chef_run.node</a:t>
            </a:r>
            <a:r>
              <a:rPr lang="en-US" dirty="0"/>
              <a:t>['ark']['</a:t>
            </a:r>
            <a:r>
              <a:rPr lang="en-US" dirty="0" err="1"/>
              <a:t>apache_mirror</a:t>
            </a:r>
            <a:r>
              <a:rPr lang="en-US" dirty="0"/>
              <a:t>']</a:t>
            </a:r>
          </a:p>
          <a:p>
            <a:r>
              <a:rPr lang="en-US" dirty="0"/>
              <a:t>      expect(attribute).to </a:t>
            </a:r>
            <a:r>
              <a:rPr lang="en-US" dirty="0" err="1"/>
              <a:t>eq</a:t>
            </a:r>
            <a:r>
              <a:rPr lang="en-US" dirty="0"/>
              <a:t> "http://</a:t>
            </a:r>
            <a:r>
              <a:rPr lang="en-US" dirty="0" err="1"/>
              <a:t>apache.mirrors.tds.net</a:t>
            </a:r>
            <a:r>
              <a:rPr lang="en-US" dirty="0"/>
              <a:t>"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"prefix root" do</a:t>
            </a:r>
          </a:p>
          <a:p>
            <a:r>
              <a:rPr lang="en-US" dirty="0"/>
              <a:t>      attribute = </a:t>
            </a:r>
            <a:r>
              <a:rPr lang="en-US" dirty="0" err="1"/>
              <a:t>chef_run.node</a:t>
            </a:r>
            <a:r>
              <a:rPr lang="en-US" dirty="0"/>
              <a:t>['ark']['</a:t>
            </a:r>
            <a:r>
              <a:rPr lang="en-US" dirty="0" err="1"/>
              <a:t>prefix_root</a:t>
            </a:r>
            <a:r>
              <a:rPr lang="en-US" dirty="0"/>
              <a:t>']</a:t>
            </a:r>
          </a:p>
          <a:p>
            <a:r>
              <a:rPr lang="en-US" dirty="0"/>
              <a:t>      expect(attribute).to </a:t>
            </a:r>
            <a:r>
              <a:rPr lang="en-US" dirty="0" err="1"/>
              <a:t>eq</a:t>
            </a:r>
            <a:r>
              <a:rPr lang="en-US" dirty="0"/>
              <a:t> "/</a:t>
            </a:r>
            <a:r>
              <a:rPr lang="en-US" dirty="0" err="1"/>
              <a:t>usr</a:t>
            </a:r>
            <a:r>
              <a:rPr lang="en-US" dirty="0"/>
              <a:t>/local"</a:t>
            </a:r>
          </a:p>
          <a:p>
            <a:r>
              <a:rPr lang="en-US" dirty="0"/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32013037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with let to help ease the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 </a:t>
            </a:r>
            <a:r>
              <a:rPr lang="en-US" sz="2600" dirty="0" smtClean="0"/>
              <a:t>   let(:node) do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</a:t>
            </a:r>
            <a:r>
              <a:rPr lang="en-US" sz="2600" dirty="0" err="1" smtClean="0"/>
              <a:t>chef_run.node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end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it </a:t>
            </a:r>
            <a:r>
              <a:rPr lang="en-US" sz="2600" dirty="0"/>
              <a:t>"apache mirror" do</a:t>
            </a:r>
          </a:p>
          <a:p>
            <a:r>
              <a:rPr lang="en-US" sz="2600" dirty="0"/>
              <a:t>      attribute = </a:t>
            </a:r>
            <a:r>
              <a:rPr lang="en-US" sz="2600" dirty="0" smtClean="0"/>
              <a:t>node</a:t>
            </a:r>
            <a:r>
              <a:rPr lang="en-US" sz="2600" dirty="0"/>
              <a:t>['ark']['</a:t>
            </a:r>
            <a:r>
              <a:rPr lang="en-US" sz="2600" dirty="0" err="1"/>
              <a:t>apache_mirror</a:t>
            </a:r>
            <a:r>
              <a:rPr lang="en-US" sz="2600" dirty="0"/>
              <a:t>']</a:t>
            </a:r>
          </a:p>
          <a:p>
            <a:r>
              <a:rPr lang="en-US" sz="2600" dirty="0"/>
              <a:t>      expect(attribute).to </a:t>
            </a:r>
            <a:r>
              <a:rPr lang="en-US" sz="2600" dirty="0" err="1"/>
              <a:t>eq</a:t>
            </a:r>
            <a:r>
              <a:rPr lang="en-US" sz="2600" dirty="0"/>
              <a:t> "http://</a:t>
            </a:r>
            <a:r>
              <a:rPr lang="en-US" sz="2600" dirty="0" err="1"/>
              <a:t>apache.mirrors.tds.net</a:t>
            </a:r>
            <a:r>
              <a:rPr lang="en-US" sz="2600" dirty="0"/>
              <a:t>"</a:t>
            </a:r>
          </a:p>
          <a:p>
            <a:r>
              <a:rPr lang="en-US" sz="2600" dirty="0"/>
              <a:t>    end</a:t>
            </a:r>
          </a:p>
          <a:p>
            <a:endParaRPr lang="en-US" sz="2600" dirty="0"/>
          </a:p>
          <a:p>
            <a:r>
              <a:rPr lang="en-US" sz="2600" dirty="0"/>
              <a:t>    it "prefix root" do</a:t>
            </a:r>
          </a:p>
          <a:p>
            <a:r>
              <a:rPr lang="en-US" sz="2600" dirty="0"/>
              <a:t>      attribute = </a:t>
            </a:r>
            <a:r>
              <a:rPr lang="en-US" sz="2600" dirty="0" smtClean="0"/>
              <a:t>node</a:t>
            </a:r>
            <a:r>
              <a:rPr lang="en-US" sz="2600" dirty="0"/>
              <a:t>['ark']['</a:t>
            </a:r>
            <a:r>
              <a:rPr lang="en-US" sz="2600" dirty="0" err="1"/>
              <a:t>prefix_root</a:t>
            </a:r>
            <a:r>
              <a:rPr lang="en-US" sz="2600" dirty="0"/>
              <a:t>']</a:t>
            </a:r>
          </a:p>
          <a:p>
            <a:r>
              <a:rPr lang="en-US" sz="2600" dirty="0"/>
              <a:t>      expect(attribute).to </a:t>
            </a:r>
            <a:r>
              <a:rPr lang="en-US" sz="2600" dirty="0" err="1"/>
              <a:t>eq</a:t>
            </a:r>
            <a:r>
              <a:rPr lang="en-US" sz="2600" dirty="0"/>
              <a:t> "/</a:t>
            </a:r>
            <a:r>
              <a:rPr lang="en-US" sz="2600" dirty="0" err="1"/>
              <a:t>usr</a:t>
            </a:r>
            <a:r>
              <a:rPr lang="en-US" sz="2600" dirty="0"/>
              <a:t>/local"</a:t>
            </a:r>
          </a:p>
          <a:p>
            <a:r>
              <a:rPr lang="en-US" sz="2600" dirty="0"/>
              <a:t>    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1364182"/>
            <a:ext cx="14925911" cy="1381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8650" y="3827990"/>
            <a:ext cx="14925675" cy="531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9622" y="6317189"/>
            <a:ext cx="14925675" cy="5318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902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 Helper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let(:node) do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chef_run.node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end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def</a:t>
            </a:r>
            <a:r>
              <a:rPr lang="en-US" sz="2400" dirty="0" smtClean="0"/>
              <a:t> attribute(name)</a:t>
            </a:r>
          </a:p>
          <a:p>
            <a:r>
              <a:rPr lang="en-US" sz="2400" dirty="0" smtClean="0"/>
              <a:t>      node[</a:t>
            </a:r>
            <a:r>
              <a:rPr lang="en-US" sz="2400" dirty="0" err="1" smtClean="0"/>
              <a:t>described_cookbook</a:t>
            </a:r>
            <a:r>
              <a:rPr lang="en-US" sz="2400" dirty="0" smtClean="0"/>
              <a:t>][name]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end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it </a:t>
            </a:r>
            <a:r>
              <a:rPr lang="en-US" sz="2400" dirty="0"/>
              <a:t>"apache mirror" do</a:t>
            </a:r>
          </a:p>
          <a:p>
            <a:r>
              <a:rPr lang="en-US" sz="2400" dirty="0" smtClean="0"/>
              <a:t>      expect</a:t>
            </a:r>
            <a:r>
              <a:rPr lang="en-US" sz="2400" dirty="0"/>
              <a:t>(</a:t>
            </a:r>
            <a:r>
              <a:rPr lang="en-US" sz="2400" dirty="0" smtClean="0"/>
              <a:t>attribute('</a:t>
            </a:r>
            <a:r>
              <a:rPr lang="en-US" sz="2400" dirty="0" err="1" smtClean="0"/>
              <a:t>apache_mirror</a:t>
            </a:r>
            <a:r>
              <a:rPr lang="en-US" sz="2400" dirty="0" smtClean="0"/>
              <a:t>')).</a:t>
            </a:r>
            <a:r>
              <a:rPr lang="en-US" sz="2400" dirty="0"/>
              <a:t>to </a:t>
            </a:r>
            <a:r>
              <a:rPr lang="en-US" sz="2400" dirty="0" err="1"/>
              <a:t>eq</a:t>
            </a:r>
            <a:r>
              <a:rPr lang="en-US" sz="2400" dirty="0"/>
              <a:t> "http://</a:t>
            </a:r>
            <a:r>
              <a:rPr lang="en-US" sz="2400" dirty="0" err="1" smtClean="0"/>
              <a:t>apache.mirr</a:t>
            </a:r>
            <a:r>
              <a:rPr lang="en-US" sz="2400" dirty="0" smtClean="0"/>
              <a:t>...</a:t>
            </a:r>
            <a:r>
              <a:rPr lang="en-US" sz="2400" dirty="0" err="1" smtClean="0"/>
              <a:t>.net</a:t>
            </a:r>
            <a:r>
              <a:rPr lang="en-US" sz="2400" dirty="0"/>
              <a:t>"</a:t>
            </a:r>
          </a:p>
          <a:p>
            <a:r>
              <a:rPr lang="en-US" sz="2400" dirty="0"/>
              <a:t>    end</a:t>
            </a:r>
          </a:p>
          <a:p>
            <a:endParaRPr lang="en-US" sz="2400" dirty="0"/>
          </a:p>
          <a:p>
            <a:r>
              <a:rPr lang="en-US" sz="2400" dirty="0"/>
              <a:t>    it "prefix root" do</a:t>
            </a:r>
          </a:p>
          <a:p>
            <a:r>
              <a:rPr lang="en-US" sz="2400" dirty="0" smtClean="0"/>
              <a:t>      expect</a:t>
            </a:r>
            <a:r>
              <a:rPr lang="en-US" sz="2400" dirty="0"/>
              <a:t>(</a:t>
            </a:r>
            <a:r>
              <a:rPr lang="en-US" sz="2400" dirty="0" smtClean="0"/>
              <a:t>attribute('</a:t>
            </a:r>
            <a:r>
              <a:rPr lang="en-US" sz="2400" dirty="0" err="1" smtClean="0"/>
              <a:t>prefix_root</a:t>
            </a:r>
            <a:r>
              <a:rPr lang="en-US" sz="2400" dirty="0" smtClean="0"/>
              <a:t>'))</a:t>
            </a:r>
            <a:r>
              <a:rPr lang="en-US" sz="2400" dirty="0"/>
              <a:t>.to </a:t>
            </a:r>
            <a:r>
              <a:rPr lang="en-US" sz="2400" dirty="0" err="1"/>
              <a:t>eq</a:t>
            </a:r>
            <a:r>
              <a:rPr lang="en-US" sz="2400" dirty="0"/>
              <a:t> "/</a:t>
            </a:r>
            <a:r>
              <a:rPr lang="en-US" sz="2400" dirty="0" err="1"/>
              <a:t>usr</a:t>
            </a:r>
            <a:r>
              <a:rPr lang="en-US" sz="2400" dirty="0"/>
              <a:t>/local"</a:t>
            </a:r>
          </a:p>
          <a:p>
            <a:r>
              <a:rPr lang="en-US" sz="2400" dirty="0"/>
              <a:t>    end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8650" y="5074606"/>
            <a:ext cx="14925675" cy="531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71400" y="6950980"/>
            <a:ext cx="14925675" cy="5318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3303446"/>
            <a:ext cx="14925911" cy="13814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411545" y="1856198"/>
            <a:ext cx="9432910" cy="5345953"/>
          </a:xfrm>
        </p:spPr>
        <p:txBody>
          <a:bodyPr anchor="ctr"/>
          <a:lstStyle/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Use Ruby Methods to</a:t>
            </a:r>
          </a:p>
          <a:p>
            <a:pPr algn="ctr"/>
            <a:r>
              <a:rPr lang="en-US" sz="7200" dirty="0" smtClean="0">
                <a:latin typeface="Apple Chancery" charset="0"/>
                <a:ea typeface="Apple Chancery" charset="0"/>
                <a:cs typeface="Apple Chancery" charset="0"/>
              </a:rPr>
              <a:t>capture your actions.</a:t>
            </a:r>
            <a:endParaRPr lang="en-US" sz="7200" dirty="0" smtClean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method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Prismatic require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Loads the given name, returning true if successful and false if the feature is already loaded.</a:t>
            </a:r>
          </a:p>
          <a:p>
            <a:endParaRPr lang="en-US" dirty="0"/>
          </a:p>
          <a:p>
            <a:r>
              <a:rPr lang="en-US" dirty="0"/>
              <a:t>If the filename does not resolve to an absolute path, it will be searched for in the directories listed in $LOAD_PATH ($:)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/cLKY37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404290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helper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can define a Ruby method that takes care of some of the tedious work of retrieving node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682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latin typeface="Inconsolata"/>
                <a:cs typeface="Inconsolata"/>
                <a:hlinkClick r:id="rId2"/>
              </a:rPr>
              <a:t>https://</a:t>
            </a:r>
            <a:r>
              <a:rPr lang="en-US" sz="4000" b="1" dirty="0" err="1" smtClean="0">
                <a:latin typeface="Inconsolata"/>
                <a:cs typeface="Inconsolata"/>
                <a:hlinkClick r:id="rId2"/>
              </a:rPr>
              <a:t>goo.gl</a:t>
            </a:r>
            <a:r>
              <a:rPr lang="en-US" sz="4000" b="1" dirty="0" smtClean="0">
                <a:latin typeface="Inconsolata"/>
                <a:cs typeface="Inconsolata"/>
                <a:hlinkClick r:id="rId2"/>
              </a:rPr>
              <a:t>/</a:t>
            </a:r>
            <a:r>
              <a:rPr lang="en-US" sz="4000" b="1" dirty="0" err="1" smtClean="0">
                <a:latin typeface="Inconsolata"/>
                <a:cs typeface="Inconsolata"/>
                <a:hlinkClick r:id="rId2"/>
              </a:rPr>
              <a:t>Esxebk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endParaRPr lang="en-US" sz="4000" b="1" dirty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  <a:hlinkClick r:id="rId3"/>
              </a:rPr>
              <a:t>https</a:t>
            </a:r>
            <a:r>
              <a:rPr lang="en-US" sz="4000" b="1" dirty="0">
                <a:latin typeface="Inconsolata"/>
                <a:cs typeface="Inconsolata"/>
                <a:hlinkClick r:id="rId3"/>
              </a:rPr>
              <a:t>://goo.gl/</a:t>
            </a:r>
            <a:r>
              <a:rPr lang="en-US" sz="4000" b="1" dirty="0" smtClean="0">
                <a:latin typeface="Inconsolata"/>
                <a:cs typeface="Inconsolata"/>
                <a:hlinkClick r:id="rId3"/>
              </a:rPr>
              <a:t>9mRNlD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</a:rPr>
              <a:t>(lowercase L)</a:t>
            </a:r>
            <a:endParaRPr lang="en-US" sz="4000" b="1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0808333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method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Prismatic require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Loads the given name, returning true if successful and false if the feature is already loaded.</a:t>
            </a:r>
          </a:p>
          <a:p>
            <a:endParaRPr lang="en-US" dirty="0"/>
          </a:p>
          <a:p>
            <a:r>
              <a:rPr lang="en-US" dirty="0"/>
              <a:t>If the filename does not resolve to an absolute path, it will be searched for in the directories listed in $LOAD_PATH ($:)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/>
              <a:t>/cLKY37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53397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23524</TotalTime>
  <Words>886</Words>
  <Application>Microsoft Macintosh PowerPoint</Application>
  <PresentationFormat>Custom</PresentationFormat>
  <Paragraphs>142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Template</vt:lpstr>
      <vt:lpstr>Interaction</vt:lpstr>
      <vt:lpstr>def method</vt:lpstr>
      <vt:lpstr>Objective</vt:lpstr>
      <vt:lpstr>def method</vt:lpstr>
      <vt:lpstr>Prismatic require</vt:lpstr>
      <vt:lpstr>Create helper method</vt:lpstr>
      <vt:lpstr>def method</vt:lpstr>
      <vt:lpstr>Live Demonstration</vt:lpstr>
      <vt:lpstr>def method</vt:lpstr>
      <vt:lpstr>Prismatic require</vt:lpstr>
      <vt:lpstr>Requiring the spec_helper file</vt:lpstr>
      <vt:lpstr>Viewing the spec_helper file</vt:lpstr>
      <vt:lpstr>Viewing the $LOAD_PATH</vt:lpstr>
      <vt:lpstr>Create helper method</vt:lpstr>
      <vt:lpstr>Viewing the Repetition of Retrieving Attributes</vt:lpstr>
      <vt:lpstr>Refactoring with let to help ease the pain</vt:lpstr>
      <vt:lpstr>Implementing a Helper Method</vt:lpstr>
      <vt:lpstr>def method</vt:lpstr>
      <vt:lpstr>Exercise</vt:lpstr>
      <vt:lpstr>def method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2695</cp:revision>
  <cp:lastPrinted>2016-07-11T18:04:44Z</cp:lastPrinted>
  <dcterms:created xsi:type="dcterms:W3CDTF">2012-09-13T17:36:07Z</dcterms:created>
  <dcterms:modified xsi:type="dcterms:W3CDTF">2016-10-25T03:58:15Z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