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1"/>
  </p:notesMasterIdLst>
  <p:handoutMasterIdLst>
    <p:handoutMasterId r:id="rId22"/>
  </p:handoutMasterIdLst>
  <p:sldIdLst>
    <p:sldId id="561" r:id="rId7"/>
    <p:sldId id="583" r:id="rId8"/>
    <p:sldId id="590" r:id="rId9"/>
    <p:sldId id="601" r:id="rId10"/>
    <p:sldId id="602" r:id="rId11"/>
    <p:sldId id="603" r:id="rId12"/>
    <p:sldId id="600" r:id="rId13"/>
    <p:sldId id="605" r:id="rId14"/>
    <p:sldId id="597" r:id="rId15"/>
    <p:sldId id="604" r:id="rId16"/>
    <p:sldId id="598" r:id="rId17"/>
    <p:sldId id="594" r:id="rId18"/>
    <p:sldId id="599" r:id="rId19"/>
    <p:sldId id="376" r:id="rId2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2565" autoAdjust="0"/>
  </p:normalViewPr>
  <p:slideViewPr>
    <p:cSldViewPr snapToGrid="0">
      <p:cViewPr>
        <p:scale>
          <a:sx n="85" d="100"/>
          <a:sy n="85" d="100"/>
        </p:scale>
        <p:origin x="-96" y="-1040"/>
      </p:cViewPr>
      <p:guideLst>
        <p:guide orient="horz" pos="894"/>
        <p:guide pos="5129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davidd</a:t>
            </a:r>
            <a:r>
              <a:rPr lang="en-US" baseline="0" dirty="0" smtClean="0"/>
              <a:t> @ </a:t>
            </a:r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/p/DyTeW1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54304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957797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2508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  <p:sldLayoutId id="2147483868" r:id="rId14"/>
    <p:sldLayoutId id="2147483870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oo.gl/ChkP4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10341887" cy="1337551"/>
          </a:xfrm>
        </p:spPr>
        <p:txBody>
          <a:bodyPr/>
          <a:lstStyle/>
          <a:p>
            <a:r>
              <a:rPr lang="en-US" sz="7200" dirty="0" err="1" smtClean="0"/>
              <a:t>shared_examples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97517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one of a number of things, or a part of something, taken to show the character of the </a:t>
            </a:r>
            <a:r>
              <a:rPr lang="en-US" sz="2800" dirty="0" smtClean="0">
                <a:solidFill>
                  <a:srgbClr val="878F94"/>
                </a:solidFill>
              </a:rPr>
              <a:t>whole.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d</a:t>
            </a:r>
            <a:r>
              <a:rPr lang="en-US" sz="2800" dirty="0" smtClean="0">
                <a:solidFill>
                  <a:srgbClr val="878F94"/>
                </a:solidFill>
              </a:rPr>
              <a:t>escribe similar behaviors in different contexts.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noun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Place to Share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shared_examples</a:t>
            </a:r>
            <a:r>
              <a:rPr lang="en-US" dirty="0" smtClean="0"/>
              <a:t> 'installs packages' do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the necessary packages' do</a:t>
            </a:r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/>
              <a:t>installed_packages.each</a:t>
            </a:r>
            <a:r>
              <a:rPr lang="en-US" dirty="0" smtClean="0"/>
              <a:t> </a:t>
            </a:r>
            <a:r>
              <a:rPr lang="en-US" dirty="0"/>
              <a:t>do |name|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(name)</a:t>
            </a:r>
          </a:p>
          <a:p>
            <a:pPr>
              <a:lnSpc>
                <a:spcPct val="90000"/>
              </a:lnSpc>
            </a:pPr>
            <a:r>
              <a:rPr lang="en-US" dirty="0"/>
              <a:t>    </a:t>
            </a:r>
            <a:r>
              <a:rPr lang="en-US" dirty="0" smtClean="0"/>
              <a:t>  end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context </a:t>
            </a:r>
            <a:r>
              <a:rPr lang="en-US" dirty="0"/>
              <a:t>'when no attributes are specified, on an </a:t>
            </a:r>
            <a:r>
              <a:rPr lang="en-US" dirty="0" err="1"/>
              <a:t>unspecif</a:t>
            </a:r>
            <a:r>
              <a:rPr lang="en-US" dirty="0"/>
              <a:t>...</a:t>
            </a:r>
            <a:r>
              <a:rPr lang="en-US" dirty="0" err="1"/>
              <a:t>orm</a:t>
            </a:r>
            <a:r>
              <a:rPr lang="en-US" dirty="0"/>
              <a:t>' do</a:t>
            </a:r>
          </a:p>
          <a:p>
            <a:pPr>
              <a:lnSpc>
                <a:spcPct val="90000"/>
              </a:lnSpc>
            </a:pPr>
            <a:r>
              <a:rPr lang="en-US" dirty="0"/>
              <a:t>    # let(</a:t>
            </a:r>
            <a:r>
              <a:rPr lang="en-US" dirty="0" smtClean="0"/>
              <a:t>:</a:t>
            </a:r>
            <a:r>
              <a:rPr lang="en-US" dirty="0" err="1" smtClean="0"/>
              <a:t>installed_packages</a:t>
            </a:r>
            <a:r>
              <a:rPr lang="en-US" dirty="0"/>
              <a:t>) ..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it_behaves_like</a:t>
            </a:r>
            <a:r>
              <a:rPr lang="en-US" dirty="0" smtClean="0"/>
              <a:t> 'installs packages'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</a:t>
            </a:r>
            <a:r>
              <a:rPr lang="en-US" dirty="0"/>
              <a:t>context 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# let(</a:t>
            </a:r>
            <a:r>
              <a:rPr lang="en-US" dirty="0" smtClean="0"/>
              <a:t>:</a:t>
            </a:r>
            <a:r>
              <a:rPr lang="en-US" dirty="0" err="1" smtClean="0"/>
              <a:t>installed_packages</a:t>
            </a:r>
            <a:r>
              <a:rPr lang="en-US" dirty="0"/>
              <a:t>) ...  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it_behaves_like</a:t>
            </a:r>
            <a:r>
              <a:rPr lang="en-US" dirty="0" smtClean="0"/>
              <a:t> 'installs packages</a:t>
            </a:r>
            <a:r>
              <a:rPr lang="en-US" dirty="0"/>
              <a:t>'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0713" y="1354138"/>
            <a:ext cx="14927262" cy="31448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5950" y="5321300"/>
            <a:ext cx="14927263" cy="5032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1112" y="7082367"/>
            <a:ext cx="14927263" cy="503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76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Find </a:t>
            </a:r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shared examples</a:t>
            </a:r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; extract.</a:t>
            </a:r>
            <a:endParaRPr lang="en-US" sz="6000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18236" y="1826315"/>
            <a:ext cx="12819529" cy="5345953"/>
          </a:xfrm>
        </p:spPr>
        <p:txBody>
          <a:bodyPr anchor="ctr"/>
          <a:lstStyle/>
          <a:p>
            <a:pPr algn="ctr"/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Use </a:t>
            </a:r>
            <a:r>
              <a:rPr lang="en-US" sz="7200" b="1" dirty="0" err="1" smtClean="0">
                <a:latin typeface="Courier New" charset="0"/>
                <a:ea typeface="Courier New" charset="0"/>
                <a:cs typeface="Courier New" charset="0"/>
              </a:rPr>
              <a:t>shared_examples</a:t>
            </a:r>
            <a:r>
              <a:rPr lang="en-US" sz="7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to </a:t>
            </a:r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express </a:t>
            </a:r>
            <a:r>
              <a:rPr lang="en-US" sz="7200" dirty="0" err="1" smtClean="0">
                <a:latin typeface="Apple Chancery" charset="0"/>
                <a:ea typeface="Apple Chancery" charset="0"/>
                <a:cs typeface="Apple Chancery" charset="0"/>
              </a:rPr>
              <a:t>similarties</a:t>
            </a:r>
            <a:endParaRPr lang="en-US" sz="7200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882313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958511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923801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889935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Shared examples let you describe </a:t>
            </a:r>
            <a:r>
              <a:rPr lang="en-US" dirty="0" smtClean="0"/>
              <a:t>behavior </a:t>
            </a:r>
            <a:r>
              <a:rPr lang="en-US" dirty="0"/>
              <a:t>of classes or modules. When declared</a:t>
            </a:r>
            <a:r>
              <a:rPr lang="en-US" dirty="0" smtClean="0"/>
              <a:t>, a </a:t>
            </a:r>
            <a:r>
              <a:rPr lang="en-US" dirty="0"/>
              <a:t>shared group's content is stored. It is only realized in the context </a:t>
            </a:r>
            <a:r>
              <a:rPr lang="en-US" dirty="0" smtClean="0"/>
              <a:t>of another </a:t>
            </a:r>
            <a:r>
              <a:rPr lang="en-US" dirty="0"/>
              <a:t>example group, which provides any context the shared </a:t>
            </a:r>
            <a:r>
              <a:rPr lang="en-US" dirty="0" smtClean="0"/>
              <a:t>group needs to run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https://</a:t>
            </a:r>
            <a:r>
              <a:rPr lang="en-US" sz="3200" dirty="0" err="1"/>
              <a:t>goo.gl</a:t>
            </a:r>
            <a:r>
              <a:rPr lang="en-US" sz="3200" dirty="0"/>
              <a:t>/yi12tM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063494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Expressed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 context </a:t>
            </a:r>
            <a:r>
              <a:rPr lang="en-US" sz="2400" dirty="0"/>
              <a:t>'when no attributes are specified, on an </a:t>
            </a:r>
            <a:r>
              <a:rPr lang="en-US" sz="2400" dirty="0" err="1"/>
              <a:t>unspecif</a:t>
            </a:r>
            <a:r>
              <a:rPr lang="en-US" sz="2400" dirty="0"/>
              <a:t>...</a:t>
            </a:r>
            <a:r>
              <a:rPr lang="en-US" sz="2400" dirty="0" err="1"/>
              <a:t>orm</a:t>
            </a:r>
            <a:r>
              <a:rPr lang="en-US" sz="2400" dirty="0"/>
              <a:t>' </a:t>
            </a:r>
            <a:r>
              <a:rPr lang="en-US" sz="2400" dirty="0" smtClean="0"/>
              <a:t>do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    # let(:</a:t>
            </a:r>
            <a:r>
              <a:rPr lang="en-US" sz="2400" dirty="0" err="1" smtClean="0"/>
              <a:t>installed_packages</a:t>
            </a:r>
            <a:r>
              <a:rPr lang="en-US" sz="2400" dirty="0" smtClean="0"/>
              <a:t>) ...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it 'installs the necessary packages' do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</a:t>
            </a:r>
            <a:r>
              <a:rPr lang="en-US" sz="2400" dirty="0" err="1" smtClean="0"/>
              <a:t>installed_packages.each</a:t>
            </a:r>
            <a:r>
              <a:rPr lang="en-US" sz="2400" dirty="0" smtClean="0"/>
              <a:t> do |name|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  expect(</a:t>
            </a:r>
            <a:r>
              <a:rPr lang="en-US" sz="2400" dirty="0" err="1" smtClean="0"/>
              <a:t>chef_run</a:t>
            </a:r>
            <a:r>
              <a:rPr lang="en-US" sz="2400" dirty="0" smtClean="0"/>
              <a:t>).to </a:t>
            </a:r>
            <a:r>
              <a:rPr lang="en-US" sz="2400" dirty="0" err="1" smtClean="0"/>
              <a:t>install_package</a:t>
            </a:r>
            <a:r>
              <a:rPr lang="en-US" sz="2400" dirty="0" smtClean="0"/>
              <a:t>(name)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end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end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end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</a:t>
            </a:r>
            <a:r>
              <a:rPr lang="en-US" sz="2400" dirty="0"/>
              <a:t>context 'when no attributes are specified, on </a:t>
            </a:r>
            <a:r>
              <a:rPr lang="en-US" sz="2400" dirty="0" err="1"/>
              <a:t>CentOS'</a:t>
            </a:r>
            <a:r>
              <a:rPr lang="en-US" sz="2400" dirty="0"/>
              <a:t> </a:t>
            </a:r>
            <a:r>
              <a:rPr lang="en-US" sz="2400" dirty="0" smtClean="0"/>
              <a:t>do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# let(</a:t>
            </a:r>
            <a:r>
              <a:rPr lang="en-US" sz="2400" dirty="0" smtClean="0"/>
              <a:t>:</a:t>
            </a:r>
            <a:r>
              <a:rPr lang="en-US" sz="2400" dirty="0" err="1"/>
              <a:t>installed_packages</a:t>
            </a:r>
            <a:r>
              <a:rPr lang="en-US" sz="2400" dirty="0" smtClean="0"/>
              <a:t>) </a:t>
            </a:r>
            <a:r>
              <a:rPr lang="en-US" sz="2400" dirty="0"/>
              <a:t>..</a:t>
            </a:r>
            <a:r>
              <a:rPr lang="en-US" sz="2400" dirty="0" smtClean="0"/>
              <a:t>.   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it </a:t>
            </a:r>
            <a:r>
              <a:rPr lang="en-US" sz="2400" dirty="0"/>
              <a:t>'installs the necessary packages' do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dirty="0" err="1" smtClean="0"/>
              <a:t>installed_packages.each</a:t>
            </a:r>
            <a:r>
              <a:rPr lang="en-US" sz="2400" dirty="0" smtClean="0"/>
              <a:t> </a:t>
            </a:r>
            <a:r>
              <a:rPr lang="en-US" sz="2400" dirty="0"/>
              <a:t>do |name|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  expect(</a:t>
            </a:r>
            <a:r>
              <a:rPr lang="en-US" sz="2400" dirty="0" err="1"/>
              <a:t>chef_run</a:t>
            </a:r>
            <a:r>
              <a:rPr lang="en-US" sz="2400" dirty="0"/>
              <a:t>).to </a:t>
            </a:r>
            <a:r>
              <a:rPr lang="en-US" sz="2400" dirty="0" err="1"/>
              <a:t>install_package</a:t>
            </a:r>
            <a:r>
              <a:rPr lang="en-US" sz="2400" dirty="0"/>
              <a:t>(name)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end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end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end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 flipV="1">
            <a:off x="12397619" y="3132667"/>
            <a:ext cx="834571" cy="60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380686" y="6562877"/>
            <a:ext cx="834571" cy="60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356495" y="1978781"/>
            <a:ext cx="834571" cy="604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2363752" y="5457372"/>
            <a:ext cx="834571" cy="604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3183810" y="1717524"/>
            <a:ext cx="2152952" cy="53219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different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3178973" y="2873827"/>
            <a:ext cx="2152952" cy="5321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same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3178972" y="5196114"/>
            <a:ext cx="2152952" cy="53219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different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3178972" y="6308876"/>
            <a:ext cx="2152952" cy="5321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same</a:t>
            </a:r>
          </a:p>
        </p:txBody>
      </p:sp>
      <p:sp>
        <p:nvSpPr>
          <p:cNvPr id="7" name="Right Bracket 6"/>
          <p:cNvSpPr/>
          <p:nvPr/>
        </p:nvSpPr>
        <p:spPr>
          <a:xfrm>
            <a:off x="12045696" y="2334381"/>
            <a:ext cx="351923" cy="1608667"/>
          </a:xfrm>
          <a:prstGeom prst="rightBracket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12045696" y="5764587"/>
            <a:ext cx="347084" cy="1608667"/>
          </a:xfrm>
          <a:prstGeom prst="rightBracket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12045696" y="1765905"/>
            <a:ext cx="339828" cy="435428"/>
          </a:xfrm>
          <a:prstGeom prst="rightBracket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12045696" y="5244495"/>
            <a:ext cx="334990" cy="435428"/>
          </a:xfrm>
          <a:prstGeom prst="rightBracket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5773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Place to Share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shared_examples</a:t>
            </a:r>
            <a:r>
              <a:rPr lang="en-US" dirty="0" smtClean="0"/>
              <a:t> 'installs packages' do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the necessary packages' do</a:t>
            </a:r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/>
              <a:t>installed_packages.each</a:t>
            </a:r>
            <a:r>
              <a:rPr lang="en-US" dirty="0" smtClean="0"/>
              <a:t> </a:t>
            </a:r>
            <a:r>
              <a:rPr lang="en-US" dirty="0"/>
              <a:t>do |name|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(name)</a:t>
            </a:r>
          </a:p>
          <a:p>
            <a:pPr>
              <a:lnSpc>
                <a:spcPct val="90000"/>
              </a:lnSpc>
            </a:pPr>
            <a:r>
              <a:rPr lang="en-US" dirty="0"/>
              <a:t>    </a:t>
            </a:r>
            <a:r>
              <a:rPr lang="en-US" dirty="0" smtClean="0"/>
              <a:t>  end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context </a:t>
            </a:r>
            <a:r>
              <a:rPr lang="en-US" dirty="0"/>
              <a:t>'when no attributes are specified, on an </a:t>
            </a:r>
            <a:r>
              <a:rPr lang="en-US" dirty="0" err="1"/>
              <a:t>unspecif</a:t>
            </a:r>
            <a:r>
              <a:rPr lang="en-US" dirty="0"/>
              <a:t>...</a:t>
            </a:r>
            <a:r>
              <a:rPr lang="en-US" dirty="0" err="1"/>
              <a:t>orm</a:t>
            </a:r>
            <a:r>
              <a:rPr lang="en-US" dirty="0"/>
              <a:t>' do</a:t>
            </a:r>
          </a:p>
          <a:p>
            <a:pPr>
              <a:lnSpc>
                <a:spcPct val="90000"/>
              </a:lnSpc>
            </a:pPr>
            <a:r>
              <a:rPr lang="en-US" dirty="0"/>
              <a:t>    # let(</a:t>
            </a:r>
            <a:r>
              <a:rPr lang="en-US" dirty="0" smtClean="0"/>
              <a:t>:</a:t>
            </a:r>
            <a:r>
              <a:rPr lang="en-US" dirty="0" err="1" smtClean="0"/>
              <a:t>installed_packages</a:t>
            </a:r>
            <a:r>
              <a:rPr lang="en-US" dirty="0"/>
              <a:t>) ..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it_behaves_like</a:t>
            </a:r>
            <a:r>
              <a:rPr lang="en-US" dirty="0" smtClean="0"/>
              <a:t> 'installs packages'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</a:t>
            </a:r>
            <a:r>
              <a:rPr lang="en-US" dirty="0"/>
              <a:t>context 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# let(</a:t>
            </a:r>
            <a:r>
              <a:rPr lang="en-US" dirty="0" smtClean="0"/>
              <a:t>:</a:t>
            </a:r>
            <a:r>
              <a:rPr lang="en-US" dirty="0" err="1" smtClean="0"/>
              <a:t>installed_packages</a:t>
            </a:r>
            <a:r>
              <a:rPr lang="en-US" dirty="0"/>
              <a:t>) ...  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it_behaves_like</a:t>
            </a:r>
            <a:r>
              <a:rPr lang="en-US" dirty="0" smtClean="0"/>
              <a:t> 'installs packages</a:t>
            </a:r>
            <a:r>
              <a:rPr lang="en-US" dirty="0"/>
              <a:t>'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0713" y="1354138"/>
            <a:ext cx="14927262" cy="31448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5950" y="5321300"/>
            <a:ext cx="14927263" cy="5032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1112" y="7082367"/>
            <a:ext cx="14927263" cy="503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68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hlinkClick r:id="rId2"/>
              </a:rPr>
              <a:t>https</a:t>
            </a:r>
            <a:r>
              <a:rPr lang="en-US" sz="4000" b="1" dirty="0">
                <a:hlinkClick r:id="rId2"/>
              </a:rPr>
              <a:t>://</a:t>
            </a:r>
            <a:r>
              <a:rPr lang="en-US" sz="4000" b="1" dirty="0" smtClean="0">
                <a:hlinkClick r:id="rId2"/>
              </a:rPr>
              <a:t>goo.gl/ChkP47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3316030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23358</TotalTime>
  <Words>517</Words>
  <Application>Microsoft Macintosh PowerPoint</Application>
  <PresentationFormat>Custom</PresentationFormat>
  <Paragraphs>106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Template</vt:lpstr>
      <vt:lpstr>Interaction</vt:lpstr>
      <vt:lpstr>shared_examples</vt:lpstr>
      <vt:lpstr>Objective</vt:lpstr>
      <vt:lpstr>shared_examples</vt:lpstr>
      <vt:lpstr>shared_examples</vt:lpstr>
      <vt:lpstr>Finding Similar Expressed Expectations</vt:lpstr>
      <vt:lpstr>A Place to Share Examples</vt:lpstr>
      <vt:lpstr>shared_examples</vt:lpstr>
      <vt:lpstr>Live Demonstration</vt:lpstr>
      <vt:lpstr>shared_examples</vt:lpstr>
      <vt:lpstr>A Place to Share Examples</vt:lpstr>
      <vt:lpstr>shared_examples</vt:lpstr>
      <vt:lpstr>Exercise</vt:lpstr>
      <vt:lpstr>shared_examples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2691</cp:revision>
  <cp:lastPrinted>2016-07-11T18:04:44Z</cp:lastPrinted>
  <dcterms:created xsi:type="dcterms:W3CDTF">2012-09-13T17:36:07Z</dcterms:created>
  <dcterms:modified xsi:type="dcterms:W3CDTF">2016-10-25T01:41:31Z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