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61947"/>
  </p:normalViewPr>
  <p:slideViewPr>
    <p:cSldViewPr snapToGrid="0">
      <p:cViewPr varScale="1">
        <p:scale>
          <a:sx n="72" d="100"/>
          <a:sy n="72" d="100"/>
        </p:scale>
        <p:origin x="2840" y="200"/>
      </p:cViewPr>
      <p:guideLst>
        <p:guide orient="horz" pos="894"/>
        <p:guide pos="9120"/>
      </p:guideLst>
    </p:cSldViewPr>
  </p:slideViewPr>
  <p:notesTextViewPr>
    <p:cViewPr>
      <p:scale>
        <a:sx n="150" d="100"/>
        <a:sy n="150" d="100"/>
      </p:scale>
      <p:origin x="0" y="0"/>
    </p:cViewPr>
  </p:notesText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Extending Cookbooks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Extending</a:t>
            </a:r>
            <a:r>
              <a:rPr lang="en-US" baseline="0" dirty="0" smtClean="0"/>
              <a:t> Cookbooks.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training is to teach you techniques that will help you extend the functionality of your cookbooks. We also want to share the </a:t>
            </a:r>
            <a:r>
              <a:rPr lang="en-US" dirty="0" smtClean="0"/>
              <a:t>thought process on why and how to best employ these techniques. </a:t>
            </a:r>
          </a:p>
          <a:p>
            <a:endParaRPr lang="en-US" baseline="0" dirty="0" smtClean="0"/>
          </a:p>
          <a:p>
            <a:r>
              <a:rPr lang="en-US" baseline="0" dirty="0" smtClean="0"/>
              <a:t>Chef is built on top of Ruby. This means you have the power of a programming language at your disposal and we will have to keep a tight focus on the challenges and exercises presented in this content. </a:t>
            </a:r>
            <a:r>
              <a:rPr lang="en-US" dirty="0" smtClean="0"/>
              <a:t>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5" name="Header Placeholder 4"/>
          <p:cNvSpPr>
            <a:spLocks noGrp="1"/>
          </p:cNvSpPr>
          <p:nvPr>
            <p:ph type="hdr" sz="quarter" idx="11"/>
          </p:nvPr>
        </p:nvSpPr>
        <p:spPr/>
        <p:txBody>
          <a:bodyPr/>
          <a:lstStyle/>
          <a:p>
            <a:pPr>
              <a:defRPr/>
            </a:pPr>
            <a:r>
              <a:rPr lang="en-US" smtClean="0"/>
              <a:t>Extending Cookbooks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 Id="rId3"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Extending Chef</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4" y="0"/>
            <a:ext cx="16269402" cy="9143602"/>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ability to extend the components of Cookbooks.</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Approaches to Extending Resources</a:t>
            </a:r>
          </a:p>
          <a:p>
            <a:r>
              <a:rPr lang="en-US" dirty="0" smtClean="0"/>
              <a:t>Why Use Custom Resources</a:t>
            </a:r>
          </a:p>
          <a:p>
            <a:r>
              <a:rPr lang="en-US" dirty="0" smtClean="0"/>
              <a:t>Creating a Custom Resource</a:t>
            </a:r>
          </a:p>
          <a:p>
            <a:r>
              <a:rPr lang="en-US" dirty="0" smtClean="0"/>
              <a:t>Refining a Custom Resource</a:t>
            </a:r>
          </a:p>
          <a:p>
            <a:endParaRPr lang="en-US" dirty="0" smtClean="0"/>
          </a:p>
        </p:txBody>
      </p:sp>
      <p:sp>
        <p:nvSpPr>
          <p:cNvPr id="3" name="Content Placeholder 2"/>
          <p:cNvSpPr>
            <a:spLocks noGrp="1"/>
          </p:cNvSpPr>
          <p:nvPr>
            <p:ph sz="quarter" idx="12"/>
          </p:nvPr>
        </p:nvSpPr>
        <p:spPr/>
        <p:txBody>
          <a:bodyPr/>
          <a:lstStyle/>
          <a:p>
            <a:r>
              <a:rPr lang="en-US" dirty="0" err="1" smtClean="0"/>
              <a:t>Ohai</a:t>
            </a:r>
            <a:endParaRPr lang="en-US" dirty="0" smtClean="0"/>
          </a:p>
          <a:p>
            <a:r>
              <a:rPr lang="en-US" dirty="0" err="1" smtClean="0"/>
              <a:t>Ohai</a:t>
            </a:r>
            <a:r>
              <a:rPr lang="en-US" dirty="0" smtClean="0"/>
              <a:t> Plugins</a:t>
            </a:r>
          </a:p>
          <a:p>
            <a:r>
              <a:rPr lang="en-US" dirty="0" smtClean="0"/>
              <a:t>Creating an </a:t>
            </a:r>
            <a:r>
              <a:rPr lang="en-US" dirty="0" err="1" smtClean="0"/>
              <a:t>Ohai</a:t>
            </a:r>
            <a:r>
              <a:rPr lang="en-US" dirty="0" smtClean="0"/>
              <a:t> Plugin</a:t>
            </a:r>
          </a:p>
          <a:p>
            <a:r>
              <a:rPr lang="en-US" dirty="0" smtClean="0"/>
              <a:t>Tuning </a:t>
            </a:r>
            <a:r>
              <a:rPr lang="en-US" dirty="0" err="1" smtClean="0"/>
              <a:t>Ohai</a:t>
            </a:r>
            <a:endParaRPr lang="en-US" dirty="0" smtClean="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15434</TotalTime>
  <Words>1423</Words>
  <Application>Microsoft Macintosh PowerPoint</Application>
  <PresentationFormat>Custom</PresentationFormat>
  <Paragraphs>98</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Courier New</vt:lpstr>
      <vt:lpstr>ＭＳ Ｐゴシック</vt:lpstr>
      <vt:lpstr>Wingdings</vt:lpstr>
      <vt:lpstr>Template</vt:lpstr>
      <vt:lpstr>Interaction</vt:lpstr>
      <vt:lpstr>Extending Chef</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2108</cp:revision>
  <cp:lastPrinted>2016-02-29T04:26:37Z</cp:lastPrinted>
  <dcterms:created xsi:type="dcterms:W3CDTF">2012-09-13T17:36:07Z</dcterms:created>
  <dcterms:modified xsi:type="dcterms:W3CDTF">2017-04-17T18:32:48Z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