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26"/>
    <p:restoredTop sz="80596" autoAdjust="0"/>
  </p:normalViewPr>
  <p:slideViewPr>
    <p:cSldViewPr snapToGrid="0">
      <p:cViewPr>
        <p:scale>
          <a:sx n="60" d="100"/>
          <a:sy n="60" d="100"/>
        </p:scale>
        <p:origin x="184" y="1576"/>
      </p:cViewPr>
      <p:guideLst>
        <p:guide orient="horz" pos="894"/>
        <p:guide pos="912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dirty="0"/>
          </a:p>
        </p:txBody>
      </p:sp>
    </p:spTree>
    <p:extLst>
      <p:ext uri="{BB962C8B-B14F-4D97-AF65-F5344CB8AC3E}">
        <p14:creationId xmlns:p14="http://schemas.microsoft.com/office/powerpoint/2010/main" val="164138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938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467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16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3711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2221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1202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935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661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221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6463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6049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1739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77305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9999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296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3877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501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1343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97266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724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04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602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9621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56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072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3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2747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623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549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Refining a </a:t>
            </a:r>
            <a:r>
              <a:rPr lang="en-US" dirty="0" smtClean="0"/>
              <a:t>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15962</TotalTime>
  <Words>2336</Words>
  <Application>Microsoft Macintosh PowerPoint</Application>
  <PresentationFormat>Custom</PresentationFormat>
  <Paragraphs>357</Paragraphs>
  <Slides>33</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Courier New</vt:lpstr>
      <vt:lpstr>ＭＳ Ｐゴシック</vt:lpstr>
      <vt:lpstr>Wingdings</vt:lpstr>
      <vt:lpstr>Arial</vt: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2310</cp:revision>
  <cp:lastPrinted>2015-02-07T23:49:10Z</cp:lastPrinted>
  <dcterms:created xsi:type="dcterms:W3CDTF">2012-09-13T17:36:07Z</dcterms:created>
  <dcterms:modified xsi:type="dcterms:W3CDTF">2017-04-17T18:41:29Z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