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67" r:id="rId9"/>
    <p:sldId id="268" r:id="rId10"/>
    <p:sldId id="290" r:id="rId11"/>
    <p:sldId id="269" r:id="rId12"/>
    <p:sldId id="270" r:id="rId13"/>
    <p:sldId id="272" r:id="rId14"/>
    <p:sldId id="286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9" r:id="rId31"/>
    <p:sldId id="292" r:id="rId32"/>
    <p:sldId id="295" r:id="rId33"/>
    <p:sldId id="294" r:id="rId34"/>
    <p:sldId id="293" r:id="rId35"/>
    <p:sldId id="291" r:id="rId36"/>
    <p:sldId id="266" r:id="rId37"/>
    <p:sldId id="265" r:id="rId3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4"/>
    <p:restoredTop sz="96970"/>
  </p:normalViewPr>
  <p:slideViewPr>
    <p:cSldViewPr snapToGrid="0">
      <p:cViewPr>
        <p:scale>
          <a:sx n="130" d="100"/>
          <a:sy n="130" d="100"/>
        </p:scale>
        <p:origin x="-672" y="248"/>
      </p:cViewPr>
      <p:guideLst>
        <p:guide orient="horz" pos="1392"/>
        <p:guide pos="5120"/>
      </p:guideLst>
    </p:cSldViewPr>
  </p:slideViewPr>
  <p:outlineViewPr>
    <p:cViewPr>
      <p:scale>
        <a:sx n="33" d="100"/>
        <a:sy n="33" d="100"/>
      </p:scale>
      <p:origin x="0" y="-80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8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Extending Cookbooks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9625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0999" y="4343400"/>
            <a:ext cx="6096001" cy="454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9625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Extending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completing this module you will be able to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4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Extending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Ohai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Recipe: </a:t>
            </a:r>
            <a:r>
              <a:rPr lang="en-US" sz="2400" b="1" dirty="0" err="1"/>
              <a:t>code_generator</a:t>
            </a:r>
            <a:r>
              <a:rPr lang="en-US" sz="2400" b="1" dirty="0"/>
              <a:t>::</a:t>
            </a:r>
            <a:r>
              <a:rPr lang="en-US" sz="2400" b="1" dirty="0" err="1"/>
              <a:t>cookbook_file</a:t>
            </a:r>
            <a:endParaRPr lang="en-US" sz="2400" b="1" dirty="0"/>
          </a:p>
          <a:p>
            <a:r>
              <a:rPr lang="en-US" sz="2400" b="1" dirty="0"/>
              <a:t>  * directory[/Users/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/files/default] action create (up to date)</a:t>
            </a:r>
          </a:p>
          <a:p>
            <a:r>
              <a:rPr lang="en-US" sz="2400" b="1" dirty="0"/>
              <a:t>  * template[/Users/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/>
              <a:t>httpd_modules.rb</a:t>
            </a:r>
            <a:r>
              <a:rPr lang="en-US" sz="2400" b="1" dirty="0"/>
              <a:t>] action create</a:t>
            </a:r>
          </a:p>
          <a:p>
            <a:r>
              <a:rPr lang="en-US" sz="2400" b="1" dirty="0"/>
              <a:t>    - create new file 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 smtClean="0"/>
              <a:t>httpd_modules.rb</a:t>
            </a:r>
          </a:p>
          <a:p>
            <a:r>
              <a:rPr lang="en-US" sz="2400" b="1" dirty="0" smtClean="0"/>
              <a:t>    - update content in file /Users/</a:t>
            </a:r>
            <a:r>
              <a:rPr lang="en-US" sz="2400" b="1" dirty="0" err="1" smtClean="0"/>
              <a:t>franklinwebber</a:t>
            </a:r>
            <a:r>
              <a:rPr lang="en-US" sz="2400" b="1" dirty="0" smtClean="0"/>
              <a:t>/training/source/</a:t>
            </a:r>
            <a:r>
              <a:rPr lang="en-US" sz="2400" b="1" dirty="0" err="1" smtClean="0"/>
              <a:t>extending_cookbooks</a:t>
            </a:r>
            <a:r>
              <a:rPr lang="en-US" sz="2400" b="1" dirty="0" smtClean="0"/>
              <a:t>-repo/cookbooks/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/files/default/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file 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Plugin as a Cookbook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Plugin that Provides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2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smtClean="0"/>
              <a:t>..</a:t>
            </a:r>
            <a:r>
              <a:rPr lang="en-US" b="1" dirty="0"/>
              <a:t>.......</a:t>
            </a:r>
          </a:p>
          <a:p>
            <a:endParaRPr lang="en-US" b="1" dirty="0"/>
          </a:p>
          <a:p>
            <a:r>
              <a:rPr lang="en-US" b="1" dirty="0"/>
              <a:t>Finished in 5.85 seconds (files took 2.74 seconds to load)</a:t>
            </a:r>
          </a:p>
          <a:p>
            <a:r>
              <a:rPr lang="en-US" b="1" dirty="0" smtClean="0"/>
              <a:t>10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0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 Expectation for Attribute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'files/default/</a:t>
            </a:r>
            <a:r>
              <a:rPr lang="en-US" b="1" dirty="0" err="1"/>
              <a:t>httpd_modules.rb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  <a:p>
            <a:r>
              <a:rPr lang="en-US" b="1" dirty="0"/>
              <a:t>  it 'correctly captures output'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    allow(plugin</a:t>
            </a:r>
            <a:r>
              <a:rPr lang="en-US" b="1" smtClean="0"/>
              <a:t>).to receive</a:t>
            </a:r>
            <a:r>
              <a:rPr lang="en-US" b="1" dirty="0" smtClean="0"/>
              <a:t>(:</a:t>
            </a:r>
            <a:r>
              <a:rPr lang="en-US" b="1" dirty="0" err="1" smtClean="0"/>
              <a:t>shell_out</a:t>
            </a:r>
            <a:r>
              <a:rPr lang="en-US" b="1" dirty="0" smtClean="0"/>
              <a:t>).with('</a:t>
            </a:r>
            <a:r>
              <a:rPr lang="en-US" b="1" dirty="0" err="1"/>
              <a:t>apachectl</a:t>
            </a:r>
            <a:r>
              <a:rPr lang="en-US" b="1" dirty="0"/>
              <a:t> -t -D DUMP_MODULES</a:t>
            </a:r>
            <a:r>
              <a:rPr lang="en-US" b="1" dirty="0" smtClean="0"/>
              <a:t>').</a:t>
            </a:r>
            <a:r>
              <a:rPr lang="en-US" b="1" dirty="0" err="1" smtClean="0"/>
              <a:t>and_return</a:t>
            </a:r>
            <a:r>
              <a:rPr lang="en-US" b="1" dirty="0" smtClean="0"/>
              <a:t>(double(</a:t>
            </a:r>
            <a:r>
              <a:rPr lang="en-US" b="1" dirty="0" err="1" smtClean="0"/>
              <a:t>stdout</a:t>
            </a:r>
            <a:r>
              <a:rPr lang="en-US" b="1" dirty="0" smtClean="0"/>
              <a:t>: 'OUTPUT'))</a:t>
            </a:r>
          </a:p>
          <a:p>
            <a:r>
              <a:rPr lang="en-US" b="1" dirty="0" smtClean="0"/>
              <a:t>    expect</a:t>
            </a:r>
            <a:r>
              <a:rPr lang="en-US" b="1" dirty="0"/>
              <a:t>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 smtClean="0"/>
              <a:t>eq</a:t>
            </a:r>
            <a:r>
              <a:rPr lang="en-US" b="1" dirty="0" smtClean="0"/>
              <a:t>('OUTPUT')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699232"/>
            <a:ext cx="14404273" cy="14921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0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.F..</a:t>
            </a:r>
            <a:r>
              <a:rPr lang="en-US" b="1" dirty="0" smtClean="0"/>
              <a:t>..</a:t>
            </a:r>
            <a:r>
              <a:rPr lang="en-US" b="1" dirty="0"/>
              <a:t>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 correctly captures output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NoMethodError</a:t>
            </a:r>
            <a:r>
              <a:rPr lang="en-US" b="1" dirty="0"/>
              <a:t>:</a:t>
            </a:r>
          </a:p>
          <a:p>
            <a:r>
              <a:rPr lang="en-US" b="1" dirty="0"/>
              <a:t>       undefined method `[]' for </a:t>
            </a:r>
            <a:r>
              <a:rPr lang="en-US" b="1" dirty="0" err="1"/>
              <a:t>nil:NilClass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19390"/>
            <a:ext cx="14420850" cy="1248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1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the Apache Modules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collect_data</a:t>
            </a:r>
            <a:r>
              <a:rPr lang="en-US" b="1" dirty="0"/>
              <a:t> :default do</a:t>
            </a:r>
          </a:p>
          <a:p>
            <a:r>
              <a:rPr lang="en-US" b="1" dirty="0" smtClean="0"/>
              <a:t>    apache(</a:t>
            </a:r>
            <a:r>
              <a:rPr lang="en-US" b="1" dirty="0" err="1" smtClean="0"/>
              <a:t>Mash.new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modules_cmd</a:t>
            </a:r>
            <a:r>
              <a:rPr lang="en-US" b="1" dirty="0"/>
              <a:t> = </a:t>
            </a:r>
            <a:r>
              <a:rPr lang="en-US" b="1" dirty="0" err="1"/>
              <a:t>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DUMP_MODULES')</a:t>
            </a:r>
          </a:p>
          <a:p>
            <a:r>
              <a:rPr lang="en-US" b="1" dirty="0"/>
              <a:t>    apache[:modules] = </a:t>
            </a:r>
            <a:r>
              <a:rPr lang="en-US" b="1" dirty="0" err="1"/>
              <a:t>modules_cmd.stdout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35375"/>
            <a:ext cx="14404273" cy="279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.[</a:t>
            </a:r>
            <a:r>
              <a:rPr lang="is-IS" b="1" dirty="0" smtClean="0"/>
              <a:t>2017</a:t>
            </a:r>
            <a:r>
              <a:rPr lang="en-US" b="1" dirty="0" smtClean="0"/>
              <a:t>-10-05T17:00:43-05:00</a:t>
            </a:r>
            <a:r>
              <a:rPr lang="en-US" b="1" dirty="0"/>
              <a:t>] WARN: Plugin Definition Error: &lt;files/default&gt;: </a:t>
            </a:r>
            <a:r>
              <a:rPr lang="en-US" b="1" dirty="0" err="1"/>
              <a:t>collect_data</a:t>
            </a:r>
            <a:r>
              <a:rPr lang="en-US" b="1" dirty="0"/>
              <a:t> already defined on platform default</a:t>
            </a:r>
          </a:p>
          <a:p>
            <a:r>
              <a:rPr lang="en-US" b="1" dirty="0"/>
              <a:t>....</a:t>
            </a:r>
            <a:r>
              <a:rPr lang="en-US" b="1" dirty="0" smtClean="0"/>
              <a:t>..</a:t>
            </a:r>
            <a:r>
              <a:rPr lang="en-US" b="1" dirty="0"/>
              <a:t>....</a:t>
            </a:r>
          </a:p>
          <a:p>
            <a:endParaRPr lang="en-US" b="1" dirty="0"/>
          </a:p>
          <a:p>
            <a:r>
              <a:rPr lang="en-US" b="1" dirty="0"/>
              <a:t>Finished in 5.84 seconds (files took 3.01 seconds to load)</a:t>
            </a:r>
          </a:p>
          <a:p>
            <a:r>
              <a:rPr lang="en-US" b="1" dirty="0" smtClean="0"/>
              <a:t>11 </a:t>
            </a:r>
            <a:r>
              <a:rPr lang="en-US" b="1" dirty="0"/>
              <a:t>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1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7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Dependency on the </a:t>
            </a:r>
            <a:r>
              <a:rPr lang="en-US" dirty="0" err="1" smtClean="0"/>
              <a:t>Ohai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name '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version '0.1.0'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Issues` link</a:t>
            </a:r>
          </a:p>
          <a:p>
            <a:r>
              <a:rPr lang="en-US" b="1" dirty="0"/>
              <a:t># </a:t>
            </a:r>
            <a:r>
              <a:rPr lang="en-US" b="1" dirty="0" err="1"/>
              <a:t>issues_url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/issues'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issues_url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Source` link</a:t>
            </a:r>
          </a:p>
          <a:p>
            <a:r>
              <a:rPr lang="en-US" b="1" dirty="0"/>
              <a:t># </a:t>
            </a:r>
            <a:r>
              <a:rPr lang="en-US" b="1" dirty="0" err="1"/>
              <a:t>source_url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source_url</a:t>
            </a:r>
            <a:r>
              <a:rPr lang="en-US" b="1" dirty="0"/>
              <a:t>)</a:t>
            </a:r>
          </a:p>
          <a:p>
            <a:r>
              <a:rPr lang="en-US" b="1" dirty="0"/>
              <a:t>depends '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7270858"/>
            <a:ext cx="14404273" cy="45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Recipe: </a:t>
            </a:r>
            <a:r>
              <a:rPr lang="en-US" b="1" dirty="0" err="1"/>
              <a:t>code_generator</a:t>
            </a:r>
            <a:r>
              <a:rPr lang="en-US" b="1" dirty="0"/>
              <a:t>::recipe</a:t>
            </a:r>
          </a:p>
          <a:p>
            <a:r>
              <a:rPr lang="en-US" b="1" dirty="0"/>
              <a:t>  * directory[/Users/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/spec/unit/recipes] action create (up to date)</a:t>
            </a:r>
          </a:p>
          <a:p>
            <a:r>
              <a:rPr lang="en-US" b="1" dirty="0"/>
              <a:t>  * </a:t>
            </a:r>
            <a:r>
              <a:rPr lang="en-US" b="1" dirty="0" err="1"/>
              <a:t>cookbook_file</a:t>
            </a:r>
            <a:r>
              <a:rPr lang="en-US" b="1" dirty="0"/>
              <a:t>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</a:t>
            </a:r>
            <a:r>
              <a:rPr lang="en-US" b="1" dirty="0" err="1"/>
              <a:t>spec_helper.rb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r>
              <a:rPr lang="en-US" b="1" dirty="0"/>
              <a:t> (up to date)</a:t>
            </a:r>
          </a:p>
          <a:p>
            <a:r>
              <a:rPr lang="en-US" b="1" dirty="0"/>
              <a:t>  * template[/Users/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/spec/unit/recipes/</a:t>
            </a:r>
            <a:r>
              <a:rPr lang="en-US" b="1" dirty="0" err="1"/>
              <a:t>ohai_httpd_modules_spec.rb</a:t>
            </a:r>
            <a:r>
              <a:rPr lang="en-US" b="1" dirty="0"/>
              <a:t>] action </a:t>
            </a:r>
            <a:r>
              <a:rPr lang="en-US" b="1" dirty="0" err="1" smtClean="0"/>
              <a:t>create_if_missing</a:t>
            </a:r>
            <a:endParaRPr lang="en-US" b="1" dirty="0"/>
          </a:p>
          <a:p>
            <a:r>
              <a:rPr lang="en-US" b="1" dirty="0" smtClean="0"/>
              <a:t>...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</a:t>
            </a:r>
            <a:r>
              <a:rPr lang="en-US" dirty="0" err="1"/>
              <a:t>ohai_httpd_modules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Recipe to Add 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tested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Expectation Plugin 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# ... UPPER PORTION OF THE SPECIFICATION ... </a:t>
            </a:r>
          </a:p>
          <a:p>
            <a:r>
              <a:rPr lang="en-US" b="1" dirty="0" smtClean="0"/>
              <a:t>    let</a:t>
            </a:r>
            <a:r>
              <a:rPr lang="en-US" b="1" dirty="0"/>
              <a:t>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end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it </a:t>
            </a:r>
            <a:r>
              <a:rPr lang="en-US" b="1" dirty="0"/>
              <a:t>'installs the modules plugin' do</a:t>
            </a:r>
          </a:p>
          <a:p>
            <a:r>
              <a:rPr lang="en-US" b="1" dirty="0"/>
              <a:t>     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ohai_httpd_modules_spec.rb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49356"/>
            <a:ext cx="14404273" cy="1227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</a:t>
            </a:r>
            <a:r>
              <a:rPr lang="en-US" b="1" dirty="0" smtClean="0"/>
              <a:t>...</a:t>
            </a:r>
            <a:r>
              <a:rPr lang="en-US" b="1" dirty="0"/>
              <a:t>...F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 When all attributes are default, on an unspecified platform installs the modules plugin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endParaRPr lang="en-US" b="1" dirty="0"/>
          </a:p>
          <a:p>
            <a:r>
              <a:rPr lang="en-US" b="1" dirty="0"/>
              <a:t>       expected "</a:t>
            </a:r>
            <a:r>
              <a:rPr lang="en-US" b="1" dirty="0" err="1"/>
              <a:t>ohai_plugin</a:t>
            </a:r>
            <a:r>
              <a:rPr lang="en-US" b="1" dirty="0"/>
              <a:t>[</a:t>
            </a:r>
            <a:r>
              <a:rPr lang="en-US" b="1" dirty="0" err="1"/>
              <a:t>httpd_modules</a:t>
            </a:r>
            <a:r>
              <a:rPr lang="en-US" b="1" dirty="0"/>
              <a:t>]" with action :create to be in Chef run. Other </a:t>
            </a:r>
            <a:r>
              <a:rPr lang="en-US" b="1" dirty="0" err="1"/>
              <a:t>ohai_plugin</a:t>
            </a:r>
            <a:r>
              <a:rPr lang="en-US" b="1" dirty="0"/>
              <a:t> resources: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48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8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</a:t>
            </a:r>
            <a:r>
              <a:rPr lang="en-US" dirty="0" err="1" smtClean="0"/>
              <a:t>Ohai</a:t>
            </a:r>
            <a:r>
              <a:rPr lang="en-US" dirty="0" smtClean="0"/>
              <a:t> Plugin in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</a:t>
            </a:r>
            <a:r>
              <a:rPr lang="en-US" b="1" dirty="0" err="1"/>
              <a:t>httpd</a:t>
            </a:r>
            <a:endParaRPr lang="en-US" b="1" dirty="0"/>
          </a:p>
          <a:p>
            <a:r>
              <a:rPr lang="en-US" b="1" dirty="0"/>
              <a:t># Recipe:: </a:t>
            </a:r>
            <a:r>
              <a:rPr lang="en-US" b="1" dirty="0" err="1"/>
              <a:t>ohai_httpd_modules</a:t>
            </a:r>
            <a:endParaRPr lang="en-US" b="1" dirty="0"/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</a:t>
            </a:r>
            <a:r>
              <a:rPr lang="is-IS" b="1" dirty="0" smtClean="0"/>
              <a:t>2017</a:t>
            </a:r>
            <a:r>
              <a:rPr lang="en-US" b="1" dirty="0" smtClean="0"/>
              <a:t> </a:t>
            </a:r>
            <a:r>
              <a:rPr lang="en-US" b="1" dirty="0"/>
              <a:t>The Authors, All Rights Reserved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include_recipe</a:t>
            </a:r>
            <a:r>
              <a:rPr lang="en-US" b="1" dirty="0" smtClean="0"/>
              <a:t> '</a:t>
            </a:r>
            <a:r>
              <a:rPr lang="en-US" b="1" dirty="0" err="1" smtClean="0"/>
              <a:t>httpd</a:t>
            </a:r>
            <a:r>
              <a:rPr lang="en-US" b="1" dirty="0" smtClean="0"/>
              <a:t>::default'</a:t>
            </a:r>
            <a:endParaRPr lang="en-US" b="1" dirty="0"/>
          </a:p>
          <a:p>
            <a:r>
              <a:rPr lang="en-US" b="1" dirty="0" err="1"/>
              <a:t>ohai_plugin</a:t>
            </a:r>
            <a:r>
              <a:rPr lang="en-US" b="1" dirty="0"/>
              <a:t> '</a:t>
            </a:r>
            <a:r>
              <a:rPr lang="en-US" b="1" dirty="0" err="1"/>
              <a:t>httpd_modules</a:t>
            </a:r>
            <a:r>
              <a:rPr lang="en-US" b="1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6709"/>
            <a:ext cx="14404273" cy="10244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</a:t>
            </a:r>
          </a:p>
          <a:p>
            <a:endParaRPr lang="en-US" b="1" dirty="0"/>
          </a:p>
          <a:p>
            <a:r>
              <a:rPr lang="en-US" b="1" dirty="0"/>
              <a:t>Finished in 5.77 seconds (files took 2.62 seconds to load)</a:t>
            </a:r>
          </a:p>
          <a:p>
            <a:r>
              <a:rPr lang="en-US" b="1" dirty="0"/>
              <a:t>12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8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test</a:t>
            </a:r>
          </a:p>
          <a:p>
            <a:pPr marL="342900" indent="-342900">
              <a:buFont typeface="Wingdings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27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the New Recipe to the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# ... TOP OF KITCHEN CONFIGURATION ...</a:t>
            </a:r>
          </a:p>
          <a:p>
            <a:r>
              <a:rPr lang="en-US" b="1" dirty="0" smtClean="0"/>
              <a:t>suites:</a:t>
            </a:r>
          </a:p>
          <a:p>
            <a:r>
              <a:rPr lang="en-US" b="1" dirty="0" smtClean="0"/>
              <a:t>  - name: default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run_list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</a:t>
            </a:r>
            <a:r>
              <a:rPr lang="en-US" b="1" dirty="0" err="1" smtClean="0"/>
              <a:t>httpd</a:t>
            </a:r>
            <a:r>
              <a:rPr lang="en-US" b="1" dirty="0" smtClean="0"/>
              <a:t>::default]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- recipe[</a:t>
            </a:r>
            <a:r>
              <a:rPr lang="en-US" b="1" dirty="0" err="1" smtClean="0"/>
              <a:t>httpd</a:t>
            </a:r>
            <a:r>
              <a:rPr lang="en-US" b="1" dirty="0" smtClean="0"/>
              <a:t>::</a:t>
            </a:r>
            <a:r>
              <a:rPr lang="en-US" b="1" dirty="0" err="1" smtClean="0"/>
              <a:t>ohai_httpd_modules</a:t>
            </a:r>
            <a:r>
              <a:rPr lang="en-US" b="1" dirty="0" smtClean="0"/>
              <a:t>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verifier: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inspec_tests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- test/recipes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36151"/>
            <a:ext cx="14404273" cy="6243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36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Converging &lt;default-centos-67&gt;..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  resolving </a:t>
            </a:r>
            <a:r>
              <a:rPr lang="en-US" b="1" dirty="0"/>
              <a:t>cookbooks for run list: ["</a:t>
            </a:r>
            <a:r>
              <a:rPr lang="en-US" b="1" dirty="0" err="1"/>
              <a:t>httpd</a:t>
            </a:r>
            <a:r>
              <a:rPr lang="en-US" b="1" dirty="0"/>
              <a:t>::default", "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"]</a:t>
            </a:r>
          </a:p>
          <a:p>
            <a:r>
              <a:rPr lang="en-US" b="1" dirty="0"/>
              <a:t>       Synchronizing Cookbooks: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ohai</a:t>
            </a:r>
            <a:r>
              <a:rPr lang="en-US" b="1" dirty="0"/>
              <a:t> (4.2.2)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httpd</a:t>
            </a:r>
            <a:r>
              <a:rPr lang="en-US" b="1" dirty="0"/>
              <a:t> (0.1.0)</a:t>
            </a:r>
          </a:p>
          <a:p>
            <a:r>
              <a:rPr lang="en-US" b="1" dirty="0"/>
              <a:t>         - </a:t>
            </a:r>
            <a:r>
              <a:rPr lang="en-US" b="1" dirty="0" err="1"/>
              <a:t>compat_resource</a:t>
            </a:r>
            <a:r>
              <a:rPr lang="en-US" b="1" dirty="0"/>
              <a:t> (12.14.7)</a:t>
            </a:r>
          </a:p>
          <a:p>
            <a:r>
              <a:rPr lang="en-US" b="1" dirty="0"/>
              <a:t>       Installing Cookbook Gems:</a:t>
            </a:r>
          </a:p>
          <a:p>
            <a:r>
              <a:rPr lang="en-US" b="1" dirty="0"/>
              <a:t>       Compiling Cookbooks...</a:t>
            </a:r>
          </a:p>
          <a:p>
            <a:r>
              <a:rPr lang="en-US" b="1" dirty="0"/>
              <a:t>       Recipe: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36155"/>
            <a:ext cx="14420850" cy="1141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Updated Default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36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Expectation for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plugin_directory</a:t>
            </a:r>
            <a:r>
              <a:rPr lang="en-US" b="1" dirty="0"/>
              <a:t> = '/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/plugins'</a:t>
            </a:r>
          </a:p>
          <a:p>
            <a:endParaRPr lang="en-US" b="1" dirty="0"/>
          </a:p>
          <a:p>
            <a:r>
              <a:rPr lang="en-US" b="1" dirty="0"/>
              <a:t>describe command("</a:t>
            </a:r>
            <a:r>
              <a:rPr lang="en-US" b="1" dirty="0" err="1"/>
              <a:t>ohai</a:t>
            </a:r>
            <a:r>
              <a:rPr lang="en-US" b="1" dirty="0"/>
              <a:t> -d #{</a:t>
            </a:r>
            <a:r>
              <a:rPr lang="en-US" b="1" dirty="0" err="1"/>
              <a:t>plugin_directory</a:t>
            </a:r>
            <a:r>
              <a:rPr lang="en-US" b="1" dirty="0"/>
              <a:t>} apache") do</a:t>
            </a:r>
          </a:p>
          <a:p>
            <a:r>
              <a:rPr lang="en-US" b="1" dirty="0"/>
              <a:t>  its(:</a:t>
            </a:r>
            <a:r>
              <a:rPr lang="en-US" b="1" dirty="0" err="1"/>
              <a:t>stdout</a:t>
            </a:r>
            <a:r>
              <a:rPr lang="en-US" b="1" dirty="0"/>
              <a:t>) { should match(/</a:t>
            </a:r>
            <a:r>
              <a:rPr lang="en-US" b="1" dirty="0" err="1"/>
              <a:t>core_module</a:t>
            </a:r>
            <a:r>
              <a:rPr lang="en-US" b="1" dirty="0"/>
              <a:t>/) }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/test/recipes/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8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-----&gt; Starting Kitchen (v1.11.1)</a:t>
            </a:r>
          </a:p>
          <a:p>
            <a:r>
              <a:rPr lang="en-US" b="1" dirty="0"/>
              <a:t>-----&gt; Verifying &lt;ohai-plugin-centos-67&gt;...</a:t>
            </a:r>
          </a:p>
          <a:p>
            <a:r>
              <a:rPr lang="en-US" b="1" dirty="0"/>
              <a:t>       Use `/home/chef/</a:t>
            </a:r>
            <a:r>
              <a:rPr lang="en-US" b="1" dirty="0" err="1"/>
              <a:t>httpd</a:t>
            </a:r>
            <a:r>
              <a:rPr lang="en-US" b="1" dirty="0"/>
              <a:t>/test/recipes</a:t>
            </a:r>
            <a:r>
              <a:rPr lang="en-US" b="1" dirty="0" smtClean="0"/>
              <a:t>/default` </a:t>
            </a:r>
            <a:r>
              <a:rPr lang="en-US" b="1" dirty="0"/>
              <a:t>for testing</a:t>
            </a:r>
          </a:p>
          <a:p>
            <a:endParaRPr lang="en-US" b="1" dirty="0"/>
          </a:p>
          <a:p>
            <a:r>
              <a:rPr lang="en-US" b="1" dirty="0"/>
              <a:t>Target:  </a:t>
            </a:r>
            <a:r>
              <a:rPr lang="en-US" b="1" dirty="0" err="1"/>
              <a:t>ssh</a:t>
            </a:r>
            <a:r>
              <a:rPr lang="en-US" b="1" dirty="0"/>
              <a:t>://kitchen@localhost:32768</a:t>
            </a:r>
          </a:p>
          <a:p>
            <a:endParaRPr lang="en-US" b="1" dirty="0"/>
          </a:p>
          <a:p>
            <a:r>
              <a:rPr lang="en-US" b="1" dirty="0"/>
              <a:t>  ✔  Command </a:t>
            </a:r>
            <a:r>
              <a:rPr lang="en-US" b="1" dirty="0" err="1"/>
              <a:t>ohai</a:t>
            </a:r>
            <a:r>
              <a:rPr lang="en-US" b="1" dirty="0"/>
              <a:t> -d /</a:t>
            </a:r>
            <a:r>
              <a:rPr lang="en-US" b="1" dirty="0" err="1"/>
              <a:t>tmp</a:t>
            </a:r>
            <a:r>
              <a:rPr lang="en-US" b="1" dirty="0"/>
              <a:t>/kitchen/</a:t>
            </a:r>
            <a:r>
              <a:rPr lang="en-US" b="1" dirty="0" err="1"/>
              <a:t>ohai</a:t>
            </a:r>
            <a:r>
              <a:rPr lang="en-US" b="1" dirty="0"/>
              <a:t>/plugins apache </a:t>
            </a:r>
            <a:r>
              <a:rPr lang="en-US" b="1" dirty="0" err="1"/>
              <a:t>stdout</a:t>
            </a:r>
            <a:r>
              <a:rPr lang="en-US" b="1" dirty="0"/>
              <a:t> should match /</a:t>
            </a:r>
            <a:r>
              <a:rPr lang="en-US" b="1" dirty="0" err="1"/>
              <a:t>core_module</a:t>
            </a:r>
            <a:r>
              <a:rPr lang="en-US" b="1" dirty="0"/>
              <a:t> \(static\)/</a:t>
            </a:r>
          </a:p>
          <a:p>
            <a:endParaRPr lang="en-US" b="1" dirty="0"/>
          </a:p>
          <a:p>
            <a:r>
              <a:rPr lang="en-US" b="1" dirty="0"/>
              <a:t>Summary: </a:t>
            </a:r>
            <a:r>
              <a:rPr lang="en-US" b="1" dirty="0" smtClean="0"/>
              <a:t>1 </a:t>
            </a:r>
            <a:r>
              <a:rPr lang="en-US" b="1" dirty="0"/>
              <a:t>successful, 0 failures, 0 </a:t>
            </a:r>
            <a:r>
              <a:rPr lang="en-US" b="1" dirty="0" smtClean="0"/>
              <a:t>skipped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5467422"/>
            <a:ext cx="14420850" cy="96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New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7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an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131642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Successfully installed chefspec-ohai-0.1.0</a:t>
            </a:r>
          </a:p>
          <a:p>
            <a:r>
              <a:rPr lang="en-US" b="1" dirty="0"/>
              <a:t>1 gem installed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</a:t>
            </a:r>
            <a:r>
              <a:rPr lang="en-US" dirty="0" err="1" smtClean="0"/>
              <a:t>chefspec-ohai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</a:t>
            </a:r>
            <a:r>
              <a:rPr lang="en-US" dirty="0" err="1" smtClean="0"/>
              <a:t>chefspec-ohai</a:t>
            </a:r>
            <a:r>
              <a:rPr lang="en-US" dirty="0" smtClean="0"/>
              <a:t>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5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Gem to the Spec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berkshelf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17510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mkdir</a:t>
            </a:r>
            <a:r>
              <a:rPr lang="en-US" dirty="0" smtClean="0"/>
              <a:t> 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Directory for Plugins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1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First Expectation for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require '</a:t>
            </a:r>
            <a:r>
              <a:rPr lang="en-US" b="1" dirty="0" err="1" smtClean="0"/>
              <a:t>spec_helper</a:t>
            </a:r>
            <a:r>
              <a:rPr lang="en-US" b="1" dirty="0" smtClean="0"/>
              <a:t>'</a:t>
            </a:r>
          </a:p>
          <a:p>
            <a:endParaRPr lang="en-US" b="1" dirty="0"/>
          </a:p>
          <a:p>
            <a:r>
              <a:rPr lang="en-US" b="1" dirty="0" err="1" smtClean="0"/>
              <a:t>describe_ohai_plugin</a:t>
            </a:r>
            <a:r>
              <a:rPr lang="en-US" b="1" dirty="0" smtClean="0"/>
              <a:t> :Apache do</a:t>
            </a:r>
          </a:p>
          <a:p>
            <a:r>
              <a:rPr lang="en-US" b="1" dirty="0" smtClean="0"/>
              <a:t>  let(:</a:t>
            </a:r>
            <a:r>
              <a:rPr lang="en-US" b="1" dirty="0" err="1" smtClean="0"/>
              <a:t>plugin_file</a:t>
            </a:r>
            <a:r>
              <a:rPr lang="en-US" b="1" dirty="0" smtClean="0"/>
              <a:t>) { 'files/default/</a:t>
            </a:r>
            <a:r>
              <a:rPr lang="en-US" b="1" dirty="0" err="1" smtClean="0"/>
              <a:t>httpd_modules.rb</a:t>
            </a:r>
            <a:r>
              <a:rPr lang="en-US" b="1" dirty="0" smtClean="0"/>
              <a:t>' }</a:t>
            </a:r>
          </a:p>
          <a:p>
            <a:endParaRPr lang="en-US" b="1" dirty="0"/>
          </a:p>
          <a:p>
            <a:r>
              <a:rPr lang="en-US" b="1" dirty="0" smtClean="0"/>
              <a:t>  it 'provides apache/modules' do</a:t>
            </a:r>
          </a:p>
          <a:p>
            <a:r>
              <a:rPr lang="en-US" b="1" dirty="0" smtClean="0"/>
              <a:t>    expect(plugin).to </a:t>
            </a:r>
            <a:r>
              <a:rPr lang="en-US" b="1" dirty="0" err="1" smtClean="0"/>
              <a:t>provides_attribute</a:t>
            </a:r>
            <a:r>
              <a:rPr lang="en-US" b="1" dirty="0" smtClean="0"/>
              <a:t>('apache/modules')</a:t>
            </a:r>
            <a:endParaRPr lang="en-US" b="1" dirty="0"/>
          </a:p>
          <a:p>
            <a:r>
              <a:rPr lang="en-US" b="1" dirty="0" smtClean="0"/>
              <a:t>  end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5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F..........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1) Apache provides 'apache/modules'</a:t>
            </a:r>
          </a:p>
          <a:p>
            <a:r>
              <a:rPr lang="en-US" b="1" dirty="0"/>
              <a:t>     Failure/Error: let(:</a:t>
            </a:r>
            <a:r>
              <a:rPr lang="en-US" b="1" dirty="0" err="1"/>
              <a:t>plugin_source</a:t>
            </a:r>
            <a:r>
              <a:rPr lang="en-US" b="1" dirty="0"/>
              <a:t>) { </a:t>
            </a:r>
            <a:r>
              <a:rPr lang="en-US" b="1" dirty="0" err="1"/>
              <a:t>File.read</a:t>
            </a:r>
            <a:r>
              <a:rPr lang="en-US" b="1" dirty="0"/>
              <a:t>(</a:t>
            </a:r>
            <a:r>
              <a:rPr lang="en-US" b="1" dirty="0" err="1"/>
              <a:t>plugin_file</a:t>
            </a:r>
            <a:r>
              <a:rPr lang="en-US" b="1" dirty="0"/>
              <a:t>) }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Errno</a:t>
            </a:r>
            <a:r>
              <a:rPr lang="en-US" b="1" dirty="0"/>
              <a:t>::ENOENT:</a:t>
            </a:r>
          </a:p>
          <a:p>
            <a:r>
              <a:rPr lang="en-US" b="1" dirty="0"/>
              <a:t>       No such file or directory @ </a:t>
            </a:r>
            <a:r>
              <a:rPr lang="en-US" b="1" dirty="0" err="1"/>
              <a:t>rb_sysopen</a:t>
            </a:r>
            <a:r>
              <a:rPr lang="en-US" b="1" dirty="0"/>
              <a:t> - files/default/</a:t>
            </a:r>
            <a:r>
              <a:rPr lang="en-US" b="1" dirty="0" err="1"/>
              <a:t>httpd_modules.rb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546390"/>
            <a:ext cx="14420850" cy="1105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82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Define an integration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15968</TotalTime>
  <Words>1455</Words>
  <Application>Microsoft Macintosh PowerPoint</Application>
  <PresentationFormat>Custom</PresentationFormat>
  <Paragraphs>269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Courier New</vt:lpstr>
      <vt:lpstr>ＭＳ Ｐゴシック</vt:lpstr>
      <vt:lpstr>Wingdings</vt:lpstr>
      <vt:lpstr>Arial</vt:lpstr>
      <vt:lpstr>Template</vt:lpstr>
      <vt:lpstr>Interaction</vt:lpstr>
      <vt:lpstr>Creating Ohai Plugins</vt:lpstr>
      <vt:lpstr>Objectives</vt:lpstr>
      <vt:lpstr>Creating an Ohai Plugin</vt:lpstr>
      <vt:lpstr>Installing the chefspec-ohai gem</vt:lpstr>
      <vt:lpstr>Adding the Gem to the Spec Helper</vt:lpstr>
      <vt:lpstr>Creating a Directory for Plugins Tests</vt:lpstr>
      <vt:lpstr>Defining the First Expectation for Plugin</vt:lpstr>
      <vt:lpstr>Executing the Tests to See Failure</vt:lpstr>
      <vt:lpstr>Creating an Ohai Plugin</vt:lpstr>
      <vt:lpstr>Creating the Plugin as a Cookbook File</vt:lpstr>
      <vt:lpstr>Defining the Plugin that Provides Values</vt:lpstr>
      <vt:lpstr>Executing the Tests to See Success</vt:lpstr>
      <vt:lpstr>Defining an Expectation for Attribute Value</vt:lpstr>
      <vt:lpstr>Executing the Tests to See Failure</vt:lpstr>
      <vt:lpstr>Capturing the Apache Modules Content</vt:lpstr>
      <vt:lpstr>Executing the Tests to See Success</vt:lpstr>
      <vt:lpstr>Creating an Ohai Plugin</vt:lpstr>
      <vt:lpstr>Adding a Dependency on the Ohai Cookbook</vt:lpstr>
      <vt:lpstr>Creating the Recipe to Add the Plugin</vt:lpstr>
      <vt:lpstr>Defining the Expectation Plugin Deployed</vt:lpstr>
      <vt:lpstr>Execute the Tests to See Failure</vt:lpstr>
      <vt:lpstr>Creating an Ohai Plugin</vt:lpstr>
      <vt:lpstr>Defining the Ohai Plugin in the Recipe</vt:lpstr>
      <vt:lpstr>Executing the Tests to See Success</vt:lpstr>
      <vt:lpstr>Creating an Ohai Plugin</vt:lpstr>
      <vt:lpstr>Appending the New Recipe to the Suite</vt:lpstr>
      <vt:lpstr>Converging the Updated Default Suite</vt:lpstr>
      <vt:lpstr>Defining an Expectation for the Plugin</vt:lpstr>
      <vt:lpstr>Verifying the New Expectation</vt:lpstr>
      <vt:lpstr>Creating an Ohai Plugin</vt:lpstr>
      <vt:lpstr>Q&amp;A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2228</cp:revision>
  <cp:lastPrinted>2015-02-07T23:49:10Z</cp:lastPrinted>
  <dcterms:created xsi:type="dcterms:W3CDTF">2012-09-13T17:36:07Z</dcterms:created>
  <dcterms:modified xsi:type="dcterms:W3CDTF">2017-04-17T18:47:26Z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