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57" r:id="rId8"/>
    <p:sldId id="258" r:id="rId9"/>
    <p:sldId id="262" r:id="rId10"/>
    <p:sldId id="261" r:id="rId11"/>
    <p:sldId id="263" r:id="rId12"/>
    <p:sldId id="260" r:id="rId13"/>
    <p:sldId id="264" r:id="rId14"/>
    <p:sldId id="267" r:id="rId15"/>
    <p:sldId id="266" r:id="rId16"/>
    <p:sldId id="269" r:id="rId17"/>
    <p:sldId id="270" r:id="rId18"/>
    <p:sldId id="268"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1963"/>
  </p:normalViewPr>
  <p:slideViewPr>
    <p:cSldViewPr snapToGrid="0">
      <p:cViewPr varScale="1">
        <p:scale>
          <a:sx n="29" d="100"/>
          <a:sy n="29" d="100"/>
        </p:scale>
        <p:origin x="1720" y="44"/>
      </p:cViewPr>
      <p:guideLst>
        <p:guide orient="horz" pos="894"/>
        <p:guide pos="9120"/>
      </p:guideLst>
    </p:cSldViewPr>
  </p:slideViewPr>
  <p:notesTextViewPr>
    <p:cViewPr>
      <p:scale>
        <a:sx n="75" d="100"/>
        <a:sy n="75"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Test Driven Cookbook Development.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class is to give you a introduction to these core testing tools that focuses on the workflow and thought process on why and how to best employ them. Testing is huge domain and will have to keep a tight focus on the challenges and exercises presented in this content. 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is</a:t>
            </a:r>
            <a:r>
              <a:rPr lang="en-US" baseline="0" dirty="0" smtClean="0"/>
              <a:t> a large topic and we will spend the training focused on the core workflow of test-driven development, the tools, and the language constructs. During this time you will be performing a lot of hands on work by executing the commands and write the source code necessary to complete the objectives. While this means we will not move through a larger body of content it will mean that you have a better understanding of the material and have built the important muscle memory to perform this work after this training is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Cookbook Development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confidence to create </a:t>
            </a:r>
            <a:r>
              <a:rPr lang="en-US" sz="3600" dirty="0"/>
              <a:t>and extend a cookbook using </a:t>
            </a:r>
            <a:r>
              <a:rPr lang="en-US" sz="3600" dirty="0" err="1"/>
              <a:t>ChefSpec</a:t>
            </a:r>
            <a:r>
              <a:rPr lang="en-US" sz="3600" dirty="0"/>
              <a:t> and </a:t>
            </a:r>
            <a:r>
              <a:rPr lang="en-US" sz="3600" dirty="0" err="1" smtClean="0"/>
              <a:t>ServerSpec</a:t>
            </a:r>
            <a:r>
              <a:rPr lang="en-US" sz="3600" dirty="0"/>
              <a:t> </a:t>
            </a:r>
            <a:r>
              <a:rPr lang="en-US" sz="3600" dirty="0" smtClean="0"/>
              <a:t>in a test-driven development workflow.</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2"/>
          </p:nvPr>
        </p:nvSpPr>
        <p:spPr/>
        <p:txBody>
          <a:bodyPr/>
          <a:lstStyle/>
          <a:p>
            <a:r>
              <a:rPr lang="en-US" sz="3600" dirty="0" smtClean="0"/>
              <a:t>Testing is a large domain of tools, languages, and practices.</a:t>
            </a:r>
          </a:p>
          <a:p>
            <a:endParaRPr lang="en-US" sz="3600" dirty="0"/>
          </a:p>
          <a:p>
            <a:r>
              <a:rPr lang="en-US" sz="3600" dirty="0" smtClean="0"/>
              <a:t>Learning Testing is like learning a language. You will reach fluency fast but it will take practice until you become comfortable.</a:t>
            </a:r>
          </a:p>
          <a:p>
            <a:pPr algn="ctr"/>
            <a:endParaRPr lang="en-US" sz="3600" dirty="0"/>
          </a:p>
          <a:p>
            <a:pPr algn="ctr"/>
            <a:r>
              <a:rPr lang="en-US" sz="4000" b="1" dirty="0" smtClean="0"/>
              <a:t>The best way to improve your testing skill is to write tests.</a:t>
            </a:r>
            <a:endParaRPr lang="en-US" sz="4000" b="1" dirty="0"/>
          </a:p>
        </p:txBody>
      </p:sp>
    </p:spTree>
    <p:extLst>
      <p:ext uri="{BB962C8B-B14F-4D97-AF65-F5344CB8AC3E}">
        <p14:creationId xmlns:p14="http://schemas.microsoft.com/office/powerpoint/2010/main" val="83886069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15316</TotalTime>
  <Words>1497</Words>
  <Application>Microsoft Office PowerPoint</Application>
  <PresentationFormat>Custom</PresentationFormat>
  <Paragraphs>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ＭＳ Ｐゴシック</vt:lpstr>
      <vt:lpstr>Arial</vt:lpstr>
      <vt:lpstr>Courier New</vt:lpstr>
      <vt:lpstr>Wingdings</vt:lpstr>
      <vt:lpstr>Template</vt:lpstr>
      <vt:lpstr>Interaction</vt:lpstr>
      <vt:lpstr>Test Driven Cookbook Development</vt:lpstr>
      <vt:lpstr>Introduce Yourselves</vt:lpstr>
      <vt:lpstr>Expectations</vt:lpstr>
      <vt:lpstr>Expectations</vt:lpstr>
      <vt:lpstr>Testing</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Steve Del Fante</cp:lastModifiedBy>
  <cp:revision>2090</cp:revision>
  <cp:lastPrinted>2016-02-29T04:26:37Z</cp:lastPrinted>
  <dcterms:created xsi:type="dcterms:W3CDTF">2012-09-13T17:36:07Z</dcterms:created>
  <dcterms:modified xsi:type="dcterms:W3CDTF">2016-02-29T22:37:28Z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