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7"/>
  </p:notesMasterIdLst>
  <p:handoutMasterIdLst>
    <p:handoutMasterId r:id="rId48"/>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287" r:id="rId24"/>
    <p:sldId id="289" r:id="rId25"/>
    <p:sldId id="310" r:id="rId26"/>
    <p:sldId id="290" r:id="rId27"/>
    <p:sldId id="280" r:id="rId28"/>
    <p:sldId id="288" r:id="rId29"/>
    <p:sldId id="291" r:id="rId30"/>
    <p:sldId id="294" r:id="rId31"/>
    <p:sldId id="300" r:id="rId32"/>
    <p:sldId id="295" r:id="rId33"/>
    <p:sldId id="296" r:id="rId34"/>
    <p:sldId id="301" r:id="rId35"/>
    <p:sldId id="292" r:id="rId36"/>
    <p:sldId id="311" r:id="rId37"/>
    <p:sldId id="293" r:id="rId38"/>
    <p:sldId id="297" r:id="rId39"/>
    <p:sldId id="298" r:id="rId40"/>
    <p:sldId id="299" r:id="rId41"/>
    <p:sldId id="312" r:id="rId42"/>
    <p:sldId id="275" r:id="rId43"/>
    <p:sldId id="276" r:id="rId44"/>
    <p:sldId id="313" r:id="rId45"/>
    <p:sldId id="267" r:id="rId4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72656"/>
  </p:normalViewPr>
  <p:slideViewPr>
    <p:cSldViewPr snapToGrid="0">
      <p:cViewPr>
        <p:scale>
          <a:sx n="97" d="100"/>
          <a:sy n="97" d="100"/>
        </p:scale>
        <p:origin x="-1016" y="216"/>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ServerSpec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t>
            </a:r>
            <a:r>
              <a:rPr lang="en-US" baseline="0" dirty="0" err="1" smtClean="0"/>
              <a:t>httpd</a:t>
            </a:r>
            <a:r>
              <a:rPr lang="en-US" baseline="0" dirty="0" smtClean="0"/>
              <a:t> cookbook. This seems like an expectation that we want to define. When converging the default recipe we expect that the install recipe from the </a:t>
            </a:r>
            <a:r>
              <a:rPr lang="en-US" baseline="0" dirty="0" err="1" smtClean="0"/>
              <a:t>httpd</a:t>
            </a:r>
            <a:r>
              <a:rPr lang="en-US" baseline="0" dirty="0" smtClean="0"/>
              <a:t>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999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89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33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61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14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87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829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422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0196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612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279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74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281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27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1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017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71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56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28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ServerSpec</a:t>
            </a:r>
            <a:r>
              <a:rPr lang="en-US" baseline="0" dirty="0" smtClean="0"/>
              <a:t> is built on top of RSpec; relying on it to provide the core framework and language. The benefit to us is that a lot of the same language constructs are employed.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ServerSpec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33999"/>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27304"/>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075044"/>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endCxn id="5" idx="0"/>
          </p:cNvCxnSpPr>
          <p:nvPr/>
        </p:nvCxnSpPr>
        <p:spPr>
          <a:xfrm flipH="1">
            <a:off x="2307401" y="6427304"/>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the Two Things 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a:t># </a:t>
            </a:r>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smtClean="0"/>
              <a:t>::configuration'</a:t>
            </a:r>
          </a:p>
          <a:p>
            <a:r>
              <a:rPr lang="en-US" dirty="0" err="1" smtClean="0"/>
              <a:t>include_recipe</a:t>
            </a:r>
            <a:r>
              <a:rPr lang="en-US" dirty="0" smtClean="0"/>
              <a:t> '</a:t>
            </a:r>
            <a:r>
              <a:rPr lang="en-US" dirty="0" err="1" smtClean="0"/>
              <a:t>httpd</a:t>
            </a:r>
            <a:r>
              <a:rPr lang="en-US" dirty="0" smtClean="0"/>
              <a:t>::</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t>
            </a:r>
            <a:r>
              <a:rPr lang="en-US" dirty="0" err="1" smtClean="0"/>
              <a:t>httpd</a:t>
            </a:r>
            <a:r>
              <a:rPr lang="en-US" dirty="0" smtClean="0"/>
              <a:t>::default When all attributes are default, on an unspecified platform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p>
          <a:p>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t>
            </a:r>
            <a:r>
              <a:rPr lang="en-US" dirty="0" err="1" smtClean="0"/>
              <a:t>httpd</a:t>
            </a:r>
            <a:r>
              <a:rPr lang="en-US" dirty="0" smtClean="0"/>
              <a:t>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::configuration'</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smtClean="0"/>
              <a:t>::configuration"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a:t>::configuration'</a:t>
            </a:r>
          </a:p>
          <a:p>
            <a:r>
              <a:rPr lang="en-US" dirty="0" err="1"/>
              <a:t>include_recipe</a:t>
            </a:r>
            <a:r>
              <a:rPr lang="en-US" dirty="0"/>
              <a:t> '</a:t>
            </a:r>
            <a:r>
              <a:rPr lang="en-US" dirty="0" err="1"/>
              <a:t>httpd</a:t>
            </a:r>
            <a:r>
              <a:rPr lang="en-US"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t>
            </a:r>
            <a:r>
              <a:rPr lang="en-US" dirty="0" err="1" smtClean="0"/>
              <a:t>httpd</a:t>
            </a:r>
            <a:r>
              <a:rPr lang="en-US" dirty="0" smtClean="0"/>
              <a:t>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ServerSpec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ServerSpec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15870</TotalTime>
  <Words>4791</Words>
  <Application>Microsoft Macintosh PowerPoint</Application>
  <PresentationFormat>Custom</PresentationFormat>
  <Paragraphs>485</Paragraphs>
  <Slides>40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Courier New</vt:lpstr>
      <vt:lpstr>ＭＳ Ｐゴシック</vt:lpstr>
      <vt:lpstr>Wingdings</vt:lpstr>
      <vt:lpstr>Arial</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Two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2240</cp:revision>
  <cp:lastPrinted>2015-02-07T23:49:10Z</cp:lastPrinted>
  <dcterms:created xsi:type="dcterms:W3CDTF">2012-09-13T17:36:07Z</dcterms:created>
  <dcterms:modified xsi:type="dcterms:W3CDTF">2016-02-29T05:31:23Z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