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10"/>
  </p:normalViewPr>
  <p:slideViewPr>
    <p:cSldViewPr snapToGrid="0">
      <p:cViewPr>
        <p:scale>
          <a:sx n="90" d="100"/>
          <a:sy n="90" d="100"/>
        </p:scale>
        <p:origin x="1912" y="24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ServerSpec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dsl_recipe.html#case-state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a:hlinkClick r:id="rId3"/>
              </a:rPr>
              <a:t>https://</a:t>
            </a:r>
            <a:r>
              <a:rPr lang="en-US" dirty="0" err="1">
                <a:hlinkClick r:id="rId3"/>
              </a:rPr>
              <a:t>docs.chef.io</a:t>
            </a:r>
            <a:r>
              <a:rPr lang="en-US" dirty="0">
                <a:hlinkClick r:id="rId3"/>
              </a:rPr>
              <a:t>/</a:t>
            </a:r>
            <a:r>
              <a:rPr lang="en-US" dirty="0" err="1">
                <a:hlinkClick r:id="rId3"/>
              </a:rPr>
              <a:t>dsl_recipe.html#case-statements</a:t>
            </a:r>
            <a:endParaRPr lang="en-US" dirty="0"/>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t>
            </a:r>
            <a:r>
              <a:rPr lang="en-US" sz="2400" b="1" dirty="0" err="1" smtClean="0"/>
              <a:t>httpd</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err="1"/>
              <a:t>httpd</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err="1"/>
              <a:t>httpd</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a:t>'</a:t>
            </a:r>
            <a:r>
              <a:rPr lang="en-US" sz="2400" b="1" dirty="0" err="1"/>
              <a:t>httpd</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dirty="0" smtClean="0"/>
              <a:t>', version: '14.04')</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smtClean="0"/>
              <a:t>::configuration'</a:t>
            </a:r>
          </a:p>
          <a:p>
            <a:r>
              <a:rPr lang="en-US" b="1" dirty="0" err="1" smtClean="0"/>
              <a:t>include_recipe</a:t>
            </a:r>
            <a:r>
              <a:rPr lang="en-US" b="1" dirty="0" smtClean="0"/>
              <a:t> </a:t>
            </a:r>
            <a:r>
              <a:rPr lang="en-US" b="1" dirty="0"/>
              <a:t>'</a:t>
            </a:r>
            <a:r>
              <a:rPr lang="en-US" b="1" dirty="0" err="1"/>
              <a:t>httpd</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77500" lnSpcReduction="20000"/>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centos-6.7</a:t>
            </a:r>
          </a:p>
          <a:p>
            <a:r>
              <a:rPr lang="en-US" b="1" dirty="0"/>
              <a:t>  - name: ubuntu-14.04</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recipe[</a:t>
            </a:r>
            <a:r>
              <a:rPr lang="en-US" b="1" dirty="0" err="1"/>
              <a:t>httpd</a:t>
            </a:r>
            <a:r>
              <a:rPr lang="en-US" b="1" dirty="0"/>
              <a:t>::default]</a:t>
            </a:r>
          </a:p>
          <a:p>
            <a:r>
              <a:rPr lang="en-US" b="1" dirty="0"/>
              <a:t>    attributes:</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5376333"/>
            <a:ext cx="14404273" cy="547265"/>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a:t>        </a:t>
            </a:r>
            <a:r>
              <a:rPr lang="en-US" sz="2400" smtClean="0"/>
              <a:t>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&lt;default-centos-67&gt;.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2016</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a:t>
            </a:r>
            <a:r>
              <a:rPr lang="en-US" dirty="0" err="1" smtClean="0"/>
              <a:t>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15618</TotalTime>
  <Words>5194</Words>
  <Application>Microsoft Macintosh PowerPoint</Application>
  <PresentationFormat>Custom</PresentationFormat>
  <Paragraphs>564</Paragraphs>
  <Slides>51</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Courier New</vt:lpstr>
      <vt:lpstr>ＭＳ Ｐゴシック</vt:lpstr>
      <vt:lpstr>Wingdings</vt:lpstr>
      <vt:lpstr>Arial</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2275</cp:revision>
  <cp:lastPrinted>2015-02-07T23:49:10Z</cp:lastPrinted>
  <dcterms:created xsi:type="dcterms:W3CDTF">2012-09-13T17:36:07Z</dcterms:created>
  <dcterms:modified xsi:type="dcterms:W3CDTF">2016-02-29T05:30:47Z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