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3"/>
  </p:notesMasterIdLst>
  <p:handoutMasterIdLst>
    <p:handoutMasterId r:id="rId24"/>
  </p:handoutMasterIdLst>
  <p:sldIdLst>
    <p:sldId id="256" r:id="rId7"/>
    <p:sldId id="283" r:id="rId8"/>
    <p:sldId id="271" r:id="rId9"/>
    <p:sldId id="272" r:id="rId10"/>
    <p:sldId id="273" r:id="rId11"/>
    <p:sldId id="275" r:id="rId12"/>
    <p:sldId id="274" r:id="rId13"/>
    <p:sldId id="276" r:id="rId14"/>
    <p:sldId id="278" r:id="rId15"/>
    <p:sldId id="284" r:id="rId16"/>
    <p:sldId id="280" r:id="rId17"/>
    <p:sldId id="281" r:id="rId18"/>
    <p:sldId id="282" r:id="rId19"/>
    <p:sldId id="285" r:id="rId20"/>
    <p:sldId id="270" r:id="rId21"/>
    <p:sldId id="268" r:id="rId22"/>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61963"/>
  </p:normalViewPr>
  <p:slideViewPr>
    <p:cSldViewPr snapToGrid="0">
      <p:cViewPr>
        <p:scale>
          <a:sx n="59" d="100"/>
          <a:sy n="59" d="100"/>
        </p:scale>
        <p:origin x="3480" y="856"/>
      </p:cViewPr>
      <p:guideLst>
        <p:guide orient="horz" pos="894"/>
        <p:guide pos="9120"/>
      </p:guideLst>
    </p:cSldViewPr>
  </p:slideViewPr>
  <p:notesTextViewPr>
    <p:cViewPr>
      <p:scale>
        <a:sx n="170" d="100"/>
        <a:sy n="17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36C83C-B288-304E-94BF-E61CD5B8E514}" type="doc">
      <dgm:prSet loTypeId="urn:microsoft.com/office/officeart/2005/8/layout/cycle2" loCatId="" qsTypeId="urn:microsoft.com/office/officeart/2005/8/quickstyle/simple2" qsCatId="simple" csTypeId="urn:microsoft.com/office/officeart/2005/8/colors/accent1_2" csCatId="accent1" phldr="1"/>
      <dgm:spPr/>
      <dgm:t>
        <a:bodyPr/>
        <a:lstStyle/>
        <a:p>
          <a:endParaRPr lang="en-US"/>
        </a:p>
      </dgm:t>
    </dgm:pt>
    <dgm:pt modelId="{3F36FED0-EF5E-1A42-98BA-F725FCC46927}">
      <dgm:prSet phldrT="[Text]">
        <dgm:style>
          <a:lnRef idx="3">
            <a:schemeClr val="lt1"/>
          </a:lnRef>
          <a:fillRef idx="1">
            <a:schemeClr val="dk1"/>
          </a:fillRef>
          <a:effectRef idx="1">
            <a:schemeClr val="dk1"/>
          </a:effectRef>
          <a:fontRef idx="minor">
            <a:schemeClr val="lt1"/>
          </a:fontRef>
        </dgm:style>
      </dgm:prSet>
      <dgm:spPr>
        <a:solidFill>
          <a:srgbClr val="FF0000"/>
        </a:solidFill>
      </dgm:spPr>
      <dgm:t>
        <a:bodyPr/>
        <a:lstStyle/>
        <a:p>
          <a:pPr algn="ctr"/>
          <a:r>
            <a:rPr lang="en-US" dirty="0" smtClean="0"/>
            <a:t>make change</a:t>
          </a:r>
          <a:endParaRPr lang="en-US" dirty="0"/>
        </a:p>
      </dgm:t>
    </dgm:pt>
    <dgm:pt modelId="{BBC748EC-79B0-9343-9059-53D2B5251A9F}" type="parTrans" cxnId="{59020AB6-FAED-8F4E-89F4-E3858D7A8820}">
      <dgm:prSet/>
      <dgm:spPr/>
      <dgm:t>
        <a:bodyPr/>
        <a:lstStyle/>
        <a:p>
          <a:pPr algn="ctr"/>
          <a:endParaRPr lang="en-US"/>
        </a:p>
      </dgm:t>
    </dgm:pt>
    <dgm:pt modelId="{1BDAC051-1D86-9649-9776-B82766636A19}" type="sibTrans" cxnId="{59020AB6-FAED-8F4E-89F4-E3858D7A8820}">
      <dgm:prSet/>
      <dgm:spPr/>
      <dgm:t>
        <a:bodyPr/>
        <a:lstStyle/>
        <a:p>
          <a:pPr algn="ctr"/>
          <a:endParaRPr lang="en-US"/>
        </a:p>
      </dgm:t>
    </dgm:pt>
    <dgm:pt modelId="{3FA566BD-5967-2544-BD1D-F073F6C40B58}">
      <dgm:prSet phldrT="[Text]"/>
      <dgm:spPr/>
      <dgm:t>
        <a:bodyPr/>
        <a:lstStyle/>
        <a:p>
          <a:pPr algn="ctr"/>
          <a:r>
            <a:rPr lang="en-US" dirty="0" smtClean="0"/>
            <a:t>run chef-client</a:t>
          </a:r>
          <a:endParaRPr lang="en-US" dirty="0"/>
        </a:p>
      </dgm:t>
    </dgm:pt>
    <dgm:pt modelId="{66446A9F-23D4-494C-8D15-010680B0DE03}" type="sibTrans" cxnId="{28442EE0-4B07-9744-AFB0-5C5CC223202A}">
      <dgm:prSet/>
      <dgm:spPr/>
      <dgm:t>
        <a:bodyPr/>
        <a:lstStyle/>
        <a:p>
          <a:pPr algn="ctr"/>
          <a:endParaRPr lang="en-US"/>
        </a:p>
      </dgm:t>
    </dgm:pt>
    <dgm:pt modelId="{00D0E1B9-7C3D-A74C-955C-B94304F4B352}" type="parTrans" cxnId="{28442EE0-4B07-9744-AFB0-5C5CC223202A}">
      <dgm:prSet/>
      <dgm:spPr/>
      <dgm:t>
        <a:bodyPr/>
        <a:lstStyle/>
        <a:p>
          <a:pPr algn="ctr"/>
          <a:endParaRPr lang="en-US"/>
        </a:p>
      </dgm:t>
    </dgm:pt>
    <dgm:pt modelId="{52016F2E-FC5B-4C4F-8DB8-7A4532486296}">
      <dgm:prSet phldrT="[Text]"/>
      <dgm:spPr/>
      <dgm:t>
        <a:bodyPr/>
        <a:lstStyle/>
        <a:p>
          <a:pPr algn="ctr"/>
          <a:r>
            <a:rPr lang="en-US" dirty="0" smtClean="0"/>
            <a:t>bootstrap machine</a:t>
          </a:r>
          <a:endParaRPr lang="en-US" dirty="0"/>
        </a:p>
      </dgm:t>
    </dgm:pt>
    <dgm:pt modelId="{54530FEA-48EB-A341-BC9F-3A8FF18CC516}" type="sibTrans" cxnId="{2E295BBB-B1EF-8A47-9617-FED067CFF55A}">
      <dgm:prSet/>
      <dgm:spPr/>
      <dgm:t>
        <a:bodyPr/>
        <a:lstStyle/>
        <a:p>
          <a:pPr algn="ctr"/>
          <a:endParaRPr lang="en-US"/>
        </a:p>
      </dgm:t>
    </dgm:pt>
    <dgm:pt modelId="{1E960FEB-E50A-A745-BF50-03470881EAA3}" type="parTrans" cxnId="{2E295BBB-B1EF-8A47-9617-FED067CFF55A}">
      <dgm:prSet/>
      <dgm:spPr/>
      <dgm:t>
        <a:bodyPr/>
        <a:lstStyle/>
        <a:p>
          <a:pPr algn="ctr"/>
          <a:endParaRPr lang="en-US"/>
        </a:p>
      </dgm:t>
    </dgm:pt>
    <dgm:pt modelId="{991DCA35-E91D-B649-B58B-8104F1A6AECB}">
      <dgm:prSet phldrT="[Text]"/>
      <dgm:spPr/>
      <dgm:t>
        <a:bodyPr/>
        <a:lstStyle/>
        <a:p>
          <a:pPr algn="ctr"/>
          <a:r>
            <a:rPr lang="en-US" dirty="0" smtClean="0"/>
            <a:t>provision machine</a:t>
          </a:r>
          <a:endParaRPr lang="en-US" dirty="0"/>
        </a:p>
      </dgm:t>
    </dgm:pt>
    <dgm:pt modelId="{DB7055CB-533B-5948-A8A4-913ED397A03C}" type="sibTrans" cxnId="{346C8BE2-B944-8143-B6A0-D8325F348E83}">
      <dgm:prSet/>
      <dgm:spPr/>
      <dgm:t>
        <a:bodyPr/>
        <a:lstStyle/>
        <a:p>
          <a:pPr algn="ctr"/>
          <a:endParaRPr lang="en-US"/>
        </a:p>
      </dgm:t>
    </dgm:pt>
    <dgm:pt modelId="{A815B055-67D2-3345-B1C1-93D3B54A99D3}" type="parTrans" cxnId="{346C8BE2-B944-8143-B6A0-D8325F348E83}">
      <dgm:prSet/>
      <dgm:spPr/>
      <dgm:t>
        <a:bodyPr/>
        <a:lstStyle/>
        <a:p>
          <a:pPr algn="ctr"/>
          <a:endParaRPr lang="en-US"/>
        </a:p>
      </dgm:t>
    </dgm:pt>
    <dgm:pt modelId="{56B83FC8-630A-654C-967A-D3A8D923ADAA}">
      <dgm:prSet phldrT="[Text]"/>
      <dgm:spPr/>
      <dgm:t>
        <a:bodyPr/>
        <a:lstStyle/>
        <a:p>
          <a:pPr algn="ctr"/>
          <a:r>
            <a:rPr lang="en-US" dirty="0" smtClean="0"/>
            <a:t>upload cookbook</a:t>
          </a:r>
          <a:endParaRPr lang="en-US" dirty="0"/>
        </a:p>
      </dgm:t>
    </dgm:pt>
    <dgm:pt modelId="{0D7C27DE-7D4D-A847-9D73-17717295B629}" type="sibTrans" cxnId="{DCABB525-D7FE-6744-BC76-D58344FA1D9E}">
      <dgm:prSet/>
      <dgm:spPr/>
      <dgm:t>
        <a:bodyPr/>
        <a:lstStyle/>
        <a:p>
          <a:pPr algn="ctr"/>
          <a:endParaRPr lang="en-US"/>
        </a:p>
      </dgm:t>
    </dgm:pt>
    <dgm:pt modelId="{26BF0F39-2F2B-5B4C-92A9-FDADBA7D936C}" type="parTrans" cxnId="{DCABB525-D7FE-6744-BC76-D58344FA1D9E}">
      <dgm:prSet/>
      <dgm:spPr/>
      <dgm:t>
        <a:bodyPr/>
        <a:lstStyle/>
        <a:p>
          <a:pPr algn="ctr"/>
          <a:endParaRPr lang="en-US"/>
        </a:p>
      </dgm:t>
    </dgm:pt>
    <dgm:pt modelId="{CDB4AFFD-35E7-264B-9BBD-A621B18FE722}">
      <dgm:prSet phldrT="[Text]"/>
      <dgm:spPr>
        <a:solidFill>
          <a:srgbClr val="008000"/>
        </a:solidFill>
      </dgm:spPr>
      <dgm:t>
        <a:bodyPr/>
        <a:lstStyle/>
        <a:p>
          <a:pPr algn="ctr"/>
          <a:r>
            <a:rPr lang="en-US" dirty="0" smtClean="0"/>
            <a:t>ad hoc</a:t>
          </a:r>
          <a:r>
            <a:rPr lang="en-US" baseline="0" dirty="0" smtClean="0"/>
            <a:t> verification</a:t>
          </a:r>
          <a:endParaRPr lang="en-US" dirty="0"/>
        </a:p>
      </dgm:t>
    </dgm:pt>
    <dgm:pt modelId="{D0257083-3B53-434C-B1FA-801D9BC35039}" type="parTrans" cxnId="{4F6A554F-F593-E546-805F-2FA25142AAF4}">
      <dgm:prSet/>
      <dgm:spPr/>
      <dgm:t>
        <a:bodyPr/>
        <a:lstStyle/>
        <a:p>
          <a:pPr algn="ctr"/>
          <a:endParaRPr lang="en-US"/>
        </a:p>
      </dgm:t>
    </dgm:pt>
    <dgm:pt modelId="{023F43F1-4240-0640-B914-4E7AE7038AFC}" type="sibTrans" cxnId="{4F6A554F-F593-E546-805F-2FA25142AAF4}">
      <dgm:prSet/>
      <dgm:spPr/>
      <dgm:t>
        <a:bodyPr/>
        <a:lstStyle/>
        <a:p>
          <a:pPr algn="ctr"/>
          <a:endParaRPr lang="en-US"/>
        </a:p>
      </dgm:t>
    </dgm:pt>
    <dgm:pt modelId="{EDEB5E0A-30F0-A54A-B0F8-F331AEF54BDD}" type="pres">
      <dgm:prSet presAssocID="{C236C83C-B288-304E-94BF-E61CD5B8E514}" presName="cycle" presStyleCnt="0">
        <dgm:presLayoutVars>
          <dgm:dir/>
          <dgm:resizeHandles val="exact"/>
        </dgm:presLayoutVars>
      </dgm:prSet>
      <dgm:spPr/>
      <dgm:t>
        <a:bodyPr/>
        <a:lstStyle/>
        <a:p>
          <a:endParaRPr lang="en-US"/>
        </a:p>
      </dgm:t>
    </dgm:pt>
    <dgm:pt modelId="{94E626C9-F87A-E043-A22D-F6B29DD1EF98}" type="pres">
      <dgm:prSet presAssocID="{3F36FED0-EF5E-1A42-98BA-F725FCC46927}" presName="node" presStyleLbl="node1" presStyleIdx="0" presStyleCnt="6">
        <dgm:presLayoutVars>
          <dgm:bulletEnabled val="1"/>
        </dgm:presLayoutVars>
      </dgm:prSet>
      <dgm:spPr/>
      <dgm:t>
        <a:bodyPr/>
        <a:lstStyle/>
        <a:p>
          <a:endParaRPr lang="en-US"/>
        </a:p>
      </dgm:t>
    </dgm:pt>
    <dgm:pt modelId="{0FC4F28F-3C3C-8D46-A2CB-819F5E0BA797}" type="pres">
      <dgm:prSet presAssocID="{1BDAC051-1D86-9649-9776-B82766636A19}" presName="sibTrans" presStyleLbl="sibTrans2D1" presStyleIdx="0" presStyleCnt="6"/>
      <dgm:spPr/>
      <dgm:t>
        <a:bodyPr/>
        <a:lstStyle/>
        <a:p>
          <a:endParaRPr lang="en-US"/>
        </a:p>
      </dgm:t>
    </dgm:pt>
    <dgm:pt modelId="{05D3C2B6-C474-AA4C-80D9-CA9A6F3D9CE6}" type="pres">
      <dgm:prSet presAssocID="{1BDAC051-1D86-9649-9776-B82766636A19}" presName="connectorText" presStyleLbl="sibTrans2D1" presStyleIdx="0" presStyleCnt="6"/>
      <dgm:spPr/>
      <dgm:t>
        <a:bodyPr/>
        <a:lstStyle/>
        <a:p>
          <a:endParaRPr lang="en-US"/>
        </a:p>
      </dgm:t>
    </dgm:pt>
    <dgm:pt modelId="{135C90DA-3EC2-A54F-866A-BB18EEF25E45}" type="pres">
      <dgm:prSet presAssocID="{56B83FC8-630A-654C-967A-D3A8D923ADAA}" presName="node" presStyleLbl="node1" presStyleIdx="1" presStyleCnt="6">
        <dgm:presLayoutVars>
          <dgm:bulletEnabled val="1"/>
        </dgm:presLayoutVars>
      </dgm:prSet>
      <dgm:spPr/>
      <dgm:t>
        <a:bodyPr/>
        <a:lstStyle/>
        <a:p>
          <a:endParaRPr lang="en-US"/>
        </a:p>
      </dgm:t>
    </dgm:pt>
    <dgm:pt modelId="{069690A2-A8DE-8D4D-9E05-D20B4AD80AD5}" type="pres">
      <dgm:prSet presAssocID="{0D7C27DE-7D4D-A847-9D73-17717295B629}" presName="sibTrans" presStyleLbl="sibTrans2D1" presStyleIdx="1" presStyleCnt="6"/>
      <dgm:spPr/>
      <dgm:t>
        <a:bodyPr/>
        <a:lstStyle/>
        <a:p>
          <a:endParaRPr lang="en-US"/>
        </a:p>
      </dgm:t>
    </dgm:pt>
    <dgm:pt modelId="{820F0926-7D71-014F-B7B6-834D588F001B}" type="pres">
      <dgm:prSet presAssocID="{0D7C27DE-7D4D-A847-9D73-17717295B629}" presName="connectorText" presStyleLbl="sibTrans2D1" presStyleIdx="1" presStyleCnt="6"/>
      <dgm:spPr/>
      <dgm:t>
        <a:bodyPr/>
        <a:lstStyle/>
        <a:p>
          <a:endParaRPr lang="en-US"/>
        </a:p>
      </dgm:t>
    </dgm:pt>
    <dgm:pt modelId="{355913FF-97CF-6343-854B-F45A3E4AD525}" type="pres">
      <dgm:prSet presAssocID="{991DCA35-E91D-B649-B58B-8104F1A6AECB}" presName="node" presStyleLbl="node1" presStyleIdx="2" presStyleCnt="6">
        <dgm:presLayoutVars>
          <dgm:bulletEnabled val="1"/>
        </dgm:presLayoutVars>
      </dgm:prSet>
      <dgm:spPr/>
      <dgm:t>
        <a:bodyPr/>
        <a:lstStyle/>
        <a:p>
          <a:endParaRPr lang="en-US"/>
        </a:p>
      </dgm:t>
    </dgm:pt>
    <dgm:pt modelId="{C45BB854-D005-BB4E-B171-E5A2DA33D7C6}" type="pres">
      <dgm:prSet presAssocID="{DB7055CB-533B-5948-A8A4-913ED397A03C}" presName="sibTrans" presStyleLbl="sibTrans2D1" presStyleIdx="2" presStyleCnt="6"/>
      <dgm:spPr/>
      <dgm:t>
        <a:bodyPr/>
        <a:lstStyle/>
        <a:p>
          <a:endParaRPr lang="en-US"/>
        </a:p>
      </dgm:t>
    </dgm:pt>
    <dgm:pt modelId="{075EDDB9-0C96-2B43-A392-A0ECBF74C743}" type="pres">
      <dgm:prSet presAssocID="{DB7055CB-533B-5948-A8A4-913ED397A03C}" presName="connectorText" presStyleLbl="sibTrans2D1" presStyleIdx="2" presStyleCnt="6"/>
      <dgm:spPr/>
      <dgm:t>
        <a:bodyPr/>
        <a:lstStyle/>
        <a:p>
          <a:endParaRPr lang="en-US"/>
        </a:p>
      </dgm:t>
    </dgm:pt>
    <dgm:pt modelId="{277BD6EF-3286-4548-ACB0-5BD048391FD5}" type="pres">
      <dgm:prSet presAssocID="{52016F2E-FC5B-4C4F-8DB8-7A4532486296}" presName="node" presStyleLbl="node1" presStyleIdx="3" presStyleCnt="6">
        <dgm:presLayoutVars>
          <dgm:bulletEnabled val="1"/>
        </dgm:presLayoutVars>
      </dgm:prSet>
      <dgm:spPr/>
      <dgm:t>
        <a:bodyPr/>
        <a:lstStyle/>
        <a:p>
          <a:endParaRPr lang="en-US"/>
        </a:p>
      </dgm:t>
    </dgm:pt>
    <dgm:pt modelId="{4BD5D680-E82F-D842-9581-4C08B85C229F}" type="pres">
      <dgm:prSet presAssocID="{54530FEA-48EB-A341-BC9F-3A8FF18CC516}" presName="sibTrans" presStyleLbl="sibTrans2D1" presStyleIdx="3" presStyleCnt="6"/>
      <dgm:spPr/>
      <dgm:t>
        <a:bodyPr/>
        <a:lstStyle/>
        <a:p>
          <a:endParaRPr lang="en-US"/>
        </a:p>
      </dgm:t>
    </dgm:pt>
    <dgm:pt modelId="{46692498-78BE-4D48-A59A-4B892CAE6AC6}" type="pres">
      <dgm:prSet presAssocID="{54530FEA-48EB-A341-BC9F-3A8FF18CC516}" presName="connectorText" presStyleLbl="sibTrans2D1" presStyleIdx="3" presStyleCnt="6"/>
      <dgm:spPr/>
      <dgm:t>
        <a:bodyPr/>
        <a:lstStyle/>
        <a:p>
          <a:endParaRPr lang="en-US"/>
        </a:p>
      </dgm:t>
    </dgm:pt>
    <dgm:pt modelId="{4C2C4433-38AC-2D40-992F-92C864C62041}" type="pres">
      <dgm:prSet presAssocID="{3FA566BD-5967-2544-BD1D-F073F6C40B58}" presName="node" presStyleLbl="node1" presStyleIdx="4" presStyleCnt="6">
        <dgm:presLayoutVars>
          <dgm:bulletEnabled val="1"/>
        </dgm:presLayoutVars>
      </dgm:prSet>
      <dgm:spPr/>
      <dgm:t>
        <a:bodyPr/>
        <a:lstStyle/>
        <a:p>
          <a:endParaRPr lang="en-US"/>
        </a:p>
      </dgm:t>
    </dgm:pt>
    <dgm:pt modelId="{33FBB568-E1BF-1D48-8976-37B629C706B2}" type="pres">
      <dgm:prSet presAssocID="{66446A9F-23D4-494C-8D15-010680B0DE03}" presName="sibTrans" presStyleLbl="sibTrans2D1" presStyleIdx="4" presStyleCnt="6"/>
      <dgm:spPr/>
      <dgm:t>
        <a:bodyPr/>
        <a:lstStyle/>
        <a:p>
          <a:endParaRPr lang="en-US"/>
        </a:p>
      </dgm:t>
    </dgm:pt>
    <dgm:pt modelId="{4F5F3730-54DE-084B-91AE-9EC8B5553FA5}" type="pres">
      <dgm:prSet presAssocID="{66446A9F-23D4-494C-8D15-010680B0DE03}" presName="connectorText" presStyleLbl="sibTrans2D1" presStyleIdx="4" presStyleCnt="6"/>
      <dgm:spPr/>
      <dgm:t>
        <a:bodyPr/>
        <a:lstStyle/>
        <a:p>
          <a:endParaRPr lang="en-US"/>
        </a:p>
      </dgm:t>
    </dgm:pt>
    <dgm:pt modelId="{C80D0CE8-CCC4-254A-ADE6-18CC87CC4ACE}" type="pres">
      <dgm:prSet presAssocID="{CDB4AFFD-35E7-264B-9BBD-A621B18FE722}" presName="node" presStyleLbl="node1" presStyleIdx="5" presStyleCnt="6">
        <dgm:presLayoutVars>
          <dgm:bulletEnabled val="1"/>
        </dgm:presLayoutVars>
      </dgm:prSet>
      <dgm:spPr/>
      <dgm:t>
        <a:bodyPr/>
        <a:lstStyle/>
        <a:p>
          <a:endParaRPr lang="en-US"/>
        </a:p>
      </dgm:t>
    </dgm:pt>
    <dgm:pt modelId="{587BAFEE-4925-584C-98DC-D956EB2383A2}" type="pres">
      <dgm:prSet presAssocID="{023F43F1-4240-0640-B914-4E7AE7038AFC}" presName="sibTrans" presStyleLbl="sibTrans2D1" presStyleIdx="5" presStyleCnt="6"/>
      <dgm:spPr/>
      <dgm:t>
        <a:bodyPr/>
        <a:lstStyle/>
        <a:p>
          <a:endParaRPr lang="en-US"/>
        </a:p>
      </dgm:t>
    </dgm:pt>
    <dgm:pt modelId="{F31AD22F-6A84-7A40-91FB-F8520167703B}" type="pres">
      <dgm:prSet presAssocID="{023F43F1-4240-0640-B914-4E7AE7038AFC}" presName="connectorText" presStyleLbl="sibTrans2D1" presStyleIdx="5" presStyleCnt="6"/>
      <dgm:spPr/>
      <dgm:t>
        <a:bodyPr/>
        <a:lstStyle/>
        <a:p>
          <a:endParaRPr lang="en-US"/>
        </a:p>
      </dgm:t>
    </dgm:pt>
  </dgm:ptLst>
  <dgm:cxnLst>
    <dgm:cxn modelId="{4F6A554F-F593-E546-805F-2FA25142AAF4}" srcId="{C236C83C-B288-304E-94BF-E61CD5B8E514}" destId="{CDB4AFFD-35E7-264B-9BBD-A621B18FE722}" srcOrd="5" destOrd="0" parTransId="{D0257083-3B53-434C-B1FA-801D9BC35039}" sibTransId="{023F43F1-4240-0640-B914-4E7AE7038AFC}"/>
    <dgm:cxn modelId="{346C8BE2-B944-8143-B6A0-D8325F348E83}" srcId="{C236C83C-B288-304E-94BF-E61CD5B8E514}" destId="{991DCA35-E91D-B649-B58B-8104F1A6AECB}" srcOrd="2" destOrd="0" parTransId="{A815B055-67D2-3345-B1C1-93D3B54A99D3}" sibTransId="{DB7055CB-533B-5948-A8A4-913ED397A03C}"/>
    <dgm:cxn modelId="{793CBE28-0778-6C45-8C06-620663D74B2F}" type="presOf" srcId="{991DCA35-E91D-B649-B58B-8104F1A6AECB}" destId="{355913FF-97CF-6343-854B-F45A3E4AD525}" srcOrd="0" destOrd="0" presId="urn:microsoft.com/office/officeart/2005/8/layout/cycle2"/>
    <dgm:cxn modelId="{83275EBE-E565-D14F-8BDE-B6A259E53DEF}" type="presOf" srcId="{1BDAC051-1D86-9649-9776-B82766636A19}" destId="{05D3C2B6-C474-AA4C-80D9-CA9A6F3D9CE6}" srcOrd="1" destOrd="0" presId="urn:microsoft.com/office/officeart/2005/8/layout/cycle2"/>
    <dgm:cxn modelId="{10DA5E93-63D6-5C41-91C1-C66757B3B73E}" type="presOf" srcId="{0D7C27DE-7D4D-A847-9D73-17717295B629}" destId="{820F0926-7D71-014F-B7B6-834D588F001B}" srcOrd="1" destOrd="0" presId="urn:microsoft.com/office/officeart/2005/8/layout/cycle2"/>
    <dgm:cxn modelId="{2E295BBB-B1EF-8A47-9617-FED067CFF55A}" srcId="{C236C83C-B288-304E-94BF-E61CD5B8E514}" destId="{52016F2E-FC5B-4C4F-8DB8-7A4532486296}" srcOrd="3" destOrd="0" parTransId="{1E960FEB-E50A-A745-BF50-03470881EAA3}" sibTransId="{54530FEA-48EB-A341-BC9F-3A8FF18CC516}"/>
    <dgm:cxn modelId="{59020AB6-FAED-8F4E-89F4-E3858D7A8820}" srcId="{C236C83C-B288-304E-94BF-E61CD5B8E514}" destId="{3F36FED0-EF5E-1A42-98BA-F725FCC46927}" srcOrd="0" destOrd="0" parTransId="{BBC748EC-79B0-9343-9059-53D2B5251A9F}" sibTransId="{1BDAC051-1D86-9649-9776-B82766636A19}"/>
    <dgm:cxn modelId="{DCABB525-D7FE-6744-BC76-D58344FA1D9E}" srcId="{C236C83C-B288-304E-94BF-E61CD5B8E514}" destId="{56B83FC8-630A-654C-967A-D3A8D923ADAA}" srcOrd="1" destOrd="0" parTransId="{26BF0F39-2F2B-5B4C-92A9-FDADBA7D936C}" sibTransId="{0D7C27DE-7D4D-A847-9D73-17717295B629}"/>
    <dgm:cxn modelId="{48DDB7CD-E00A-3F40-9E5B-08C8B21ECF2C}" type="presOf" srcId="{023F43F1-4240-0640-B914-4E7AE7038AFC}" destId="{F31AD22F-6A84-7A40-91FB-F8520167703B}" srcOrd="1" destOrd="0" presId="urn:microsoft.com/office/officeart/2005/8/layout/cycle2"/>
    <dgm:cxn modelId="{106143C2-EFEE-6845-9A5F-33911C42DDA2}" type="presOf" srcId="{3F36FED0-EF5E-1A42-98BA-F725FCC46927}" destId="{94E626C9-F87A-E043-A22D-F6B29DD1EF98}" srcOrd="0" destOrd="0" presId="urn:microsoft.com/office/officeart/2005/8/layout/cycle2"/>
    <dgm:cxn modelId="{5B142435-B432-694B-AA2C-A69D34DA6D32}" type="presOf" srcId="{66446A9F-23D4-494C-8D15-010680B0DE03}" destId="{4F5F3730-54DE-084B-91AE-9EC8B5553FA5}" srcOrd="1" destOrd="0" presId="urn:microsoft.com/office/officeart/2005/8/layout/cycle2"/>
    <dgm:cxn modelId="{5A6D79F9-A0CC-484D-80A7-6358B22A7266}" type="presOf" srcId="{56B83FC8-630A-654C-967A-D3A8D923ADAA}" destId="{135C90DA-3EC2-A54F-866A-BB18EEF25E45}" srcOrd="0" destOrd="0" presId="urn:microsoft.com/office/officeart/2005/8/layout/cycle2"/>
    <dgm:cxn modelId="{F8244DAA-E360-0445-B80F-3FF814C70A7C}" type="presOf" srcId="{DB7055CB-533B-5948-A8A4-913ED397A03C}" destId="{C45BB854-D005-BB4E-B171-E5A2DA33D7C6}" srcOrd="0" destOrd="0" presId="urn:microsoft.com/office/officeart/2005/8/layout/cycle2"/>
    <dgm:cxn modelId="{D1B3A340-1249-B742-9595-DC49DC34916E}" type="presOf" srcId="{C236C83C-B288-304E-94BF-E61CD5B8E514}" destId="{EDEB5E0A-30F0-A54A-B0F8-F331AEF54BDD}" srcOrd="0" destOrd="0" presId="urn:microsoft.com/office/officeart/2005/8/layout/cycle2"/>
    <dgm:cxn modelId="{2AF6D94A-95FC-D043-B4C5-2C4D21B14C79}" type="presOf" srcId="{023F43F1-4240-0640-B914-4E7AE7038AFC}" destId="{587BAFEE-4925-584C-98DC-D956EB2383A2}" srcOrd="0" destOrd="0" presId="urn:microsoft.com/office/officeart/2005/8/layout/cycle2"/>
    <dgm:cxn modelId="{BA57EAB3-9EE6-4646-AEB2-F422F12E480D}" type="presOf" srcId="{52016F2E-FC5B-4C4F-8DB8-7A4532486296}" destId="{277BD6EF-3286-4548-ACB0-5BD048391FD5}" srcOrd="0" destOrd="0" presId="urn:microsoft.com/office/officeart/2005/8/layout/cycle2"/>
    <dgm:cxn modelId="{DB4EEE91-33C0-4B4C-AA78-D602EE53B965}" type="presOf" srcId="{1BDAC051-1D86-9649-9776-B82766636A19}" destId="{0FC4F28F-3C3C-8D46-A2CB-819F5E0BA797}" srcOrd="0" destOrd="0" presId="urn:microsoft.com/office/officeart/2005/8/layout/cycle2"/>
    <dgm:cxn modelId="{D0B7E156-3709-1E44-9C4D-1BB353B3DC57}" type="presOf" srcId="{0D7C27DE-7D4D-A847-9D73-17717295B629}" destId="{069690A2-A8DE-8D4D-9E05-D20B4AD80AD5}" srcOrd="0" destOrd="0" presId="urn:microsoft.com/office/officeart/2005/8/layout/cycle2"/>
    <dgm:cxn modelId="{80D88852-F733-994E-B785-2C0376F6AA02}" type="presOf" srcId="{DB7055CB-533B-5948-A8A4-913ED397A03C}" destId="{075EDDB9-0C96-2B43-A392-A0ECBF74C743}" srcOrd="1" destOrd="0" presId="urn:microsoft.com/office/officeart/2005/8/layout/cycle2"/>
    <dgm:cxn modelId="{14BEBA19-DF70-144F-BD18-6EB5449923C4}" type="presOf" srcId="{3FA566BD-5967-2544-BD1D-F073F6C40B58}" destId="{4C2C4433-38AC-2D40-992F-92C864C62041}" srcOrd="0" destOrd="0" presId="urn:microsoft.com/office/officeart/2005/8/layout/cycle2"/>
    <dgm:cxn modelId="{16CD353B-035F-3247-BD46-F9B340884CF8}" type="presOf" srcId="{66446A9F-23D4-494C-8D15-010680B0DE03}" destId="{33FBB568-E1BF-1D48-8976-37B629C706B2}" srcOrd="0" destOrd="0" presId="urn:microsoft.com/office/officeart/2005/8/layout/cycle2"/>
    <dgm:cxn modelId="{82F457EA-6BA1-0E48-95AE-EF9D709DD2DB}" type="presOf" srcId="{CDB4AFFD-35E7-264B-9BBD-A621B18FE722}" destId="{C80D0CE8-CCC4-254A-ADE6-18CC87CC4ACE}" srcOrd="0" destOrd="0" presId="urn:microsoft.com/office/officeart/2005/8/layout/cycle2"/>
    <dgm:cxn modelId="{8996B1F5-ED7B-734F-866A-21C2093BF73C}" type="presOf" srcId="{54530FEA-48EB-A341-BC9F-3A8FF18CC516}" destId="{4BD5D680-E82F-D842-9581-4C08B85C229F}" srcOrd="0" destOrd="0" presId="urn:microsoft.com/office/officeart/2005/8/layout/cycle2"/>
    <dgm:cxn modelId="{28442EE0-4B07-9744-AFB0-5C5CC223202A}" srcId="{C236C83C-B288-304E-94BF-E61CD5B8E514}" destId="{3FA566BD-5967-2544-BD1D-F073F6C40B58}" srcOrd="4" destOrd="0" parTransId="{00D0E1B9-7C3D-A74C-955C-B94304F4B352}" sibTransId="{66446A9F-23D4-494C-8D15-010680B0DE03}"/>
    <dgm:cxn modelId="{35988321-A73B-644D-A357-4859723CA3FE}" type="presOf" srcId="{54530FEA-48EB-A341-BC9F-3A8FF18CC516}" destId="{46692498-78BE-4D48-A59A-4B892CAE6AC6}" srcOrd="1" destOrd="0" presId="urn:microsoft.com/office/officeart/2005/8/layout/cycle2"/>
    <dgm:cxn modelId="{7404AF6B-C7E0-F749-B1E3-0A4D54FE4731}" type="presParOf" srcId="{EDEB5E0A-30F0-A54A-B0F8-F331AEF54BDD}" destId="{94E626C9-F87A-E043-A22D-F6B29DD1EF98}" srcOrd="0" destOrd="0" presId="urn:microsoft.com/office/officeart/2005/8/layout/cycle2"/>
    <dgm:cxn modelId="{1ECF2648-E6FF-A34E-9A15-69FC8B122B08}" type="presParOf" srcId="{EDEB5E0A-30F0-A54A-B0F8-F331AEF54BDD}" destId="{0FC4F28F-3C3C-8D46-A2CB-819F5E0BA797}" srcOrd="1" destOrd="0" presId="urn:microsoft.com/office/officeart/2005/8/layout/cycle2"/>
    <dgm:cxn modelId="{637261C1-EFB6-6244-BD4B-10075D78CD90}" type="presParOf" srcId="{0FC4F28F-3C3C-8D46-A2CB-819F5E0BA797}" destId="{05D3C2B6-C474-AA4C-80D9-CA9A6F3D9CE6}" srcOrd="0" destOrd="0" presId="urn:microsoft.com/office/officeart/2005/8/layout/cycle2"/>
    <dgm:cxn modelId="{BF6A29C9-E15A-0C4B-BBD0-B3A1D6D0C388}" type="presParOf" srcId="{EDEB5E0A-30F0-A54A-B0F8-F331AEF54BDD}" destId="{135C90DA-3EC2-A54F-866A-BB18EEF25E45}" srcOrd="2" destOrd="0" presId="urn:microsoft.com/office/officeart/2005/8/layout/cycle2"/>
    <dgm:cxn modelId="{3385CB10-D87F-BE4E-86B1-02B5896C4CDA}" type="presParOf" srcId="{EDEB5E0A-30F0-A54A-B0F8-F331AEF54BDD}" destId="{069690A2-A8DE-8D4D-9E05-D20B4AD80AD5}" srcOrd="3" destOrd="0" presId="urn:microsoft.com/office/officeart/2005/8/layout/cycle2"/>
    <dgm:cxn modelId="{997608EF-32FB-7147-8F17-36DB97C0B4E3}" type="presParOf" srcId="{069690A2-A8DE-8D4D-9E05-D20B4AD80AD5}" destId="{820F0926-7D71-014F-B7B6-834D588F001B}" srcOrd="0" destOrd="0" presId="urn:microsoft.com/office/officeart/2005/8/layout/cycle2"/>
    <dgm:cxn modelId="{BF0B4691-790E-EA49-BD31-A8D3D198DE75}" type="presParOf" srcId="{EDEB5E0A-30F0-A54A-B0F8-F331AEF54BDD}" destId="{355913FF-97CF-6343-854B-F45A3E4AD525}" srcOrd="4" destOrd="0" presId="urn:microsoft.com/office/officeart/2005/8/layout/cycle2"/>
    <dgm:cxn modelId="{E89E6E70-EABD-DA47-B3EF-7E33A1C46D16}" type="presParOf" srcId="{EDEB5E0A-30F0-A54A-B0F8-F331AEF54BDD}" destId="{C45BB854-D005-BB4E-B171-E5A2DA33D7C6}" srcOrd="5" destOrd="0" presId="urn:microsoft.com/office/officeart/2005/8/layout/cycle2"/>
    <dgm:cxn modelId="{84988419-A0F6-A044-953C-3689AAAF5CE7}" type="presParOf" srcId="{C45BB854-D005-BB4E-B171-E5A2DA33D7C6}" destId="{075EDDB9-0C96-2B43-A392-A0ECBF74C743}" srcOrd="0" destOrd="0" presId="urn:microsoft.com/office/officeart/2005/8/layout/cycle2"/>
    <dgm:cxn modelId="{309020D1-1F45-9D40-8DE6-AEB4E003C913}" type="presParOf" srcId="{EDEB5E0A-30F0-A54A-B0F8-F331AEF54BDD}" destId="{277BD6EF-3286-4548-ACB0-5BD048391FD5}" srcOrd="6" destOrd="0" presId="urn:microsoft.com/office/officeart/2005/8/layout/cycle2"/>
    <dgm:cxn modelId="{B75BBEEF-EB13-1847-8C61-400BE6535B90}" type="presParOf" srcId="{EDEB5E0A-30F0-A54A-B0F8-F331AEF54BDD}" destId="{4BD5D680-E82F-D842-9581-4C08B85C229F}" srcOrd="7" destOrd="0" presId="urn:microsoft.com/office/officeart/2005/8/layout/cycle2"/>
    <dgm:cxn modelId="{6652F350-F2EB-BD42-8AE8-3943CA5AF4B1}" type="presParOf" srcId="{4BD5D680-E82F-D842-9581-4C08B85C229F}" destId="{46692498-78BE-4D48-A59A-4B892CAE6AC6}" srcOrd="0" destOrd="0" presId="urn:microsoft.com/office/officeart/2005/8/layout/cycle2"/>
    <dgm:cxn modelId="{0C041417-A828-F44D-9574-E0BF464552E0}" type="presParOf" srcId="{EDEB5E0A-30F0-A54A-B0F8-F331AEF54BDD}" destId="{4C2C4433-38AC-2D40-992F-92C864C62041}" srcOrd="8" destOrd="0" presId="urn:microsoft.com/office/officeart/2005/8/layout/cycle2"/>
    <dgm:cxn modelId="{D374F20E-7E76-0C46-89B8-1886094AAAC2}" type="presParOf" srcId="{EDEB5E0A-30F0-A54A-B0F8-F331AEF54BDD}" destId="{33FBB568-E1BF-1D48-8976-37B629C706B2}" srcOrd="9" destOrd="0" presId="urn:microsoft.com/office/officeart/2005/8/layout/cycle2"/>
    <dgm:cxn modelId="{9F3F25A8-907C-DE4A-9F95-88327B91DC5B}" type="presParOf" srcId="{33FBB568-E1BF-1D48-8976-37B629C706B2}" destId="{4F5F3730-54DE-084B-91AE-9EC8B5553FA5}" srcOrd="0" destOrd="0" presId="urn:microsoft.com/office/officeart/2005/8/layout/cycle2"/>
    <dgm:cxn modelId="{CD7285E9-DA9C-784B-A208-C663FCD770DA}" type="presParOf" srcId="{EDEB5E0A-30F0-A54A-B0F8-F331AEF54BDD}" destId="{C80D0CE8-CCC4-254A-ADE6-18CC87CC4ACE}" srcOrd="10" destOrd="0" presId="urn:microsoft.com/office/officeart/2005/8/layout/cycle2"/>
    <dgm:cxn modelId="{761927EE-D1DE-6C43-8FA2-7E9935CEF71C}" type="presParOf" srcId="{EDEB5E0A-30F0-A54A-B0F8-F331AEF54BDD}" destId="{587BAFEE-4925-584C-98DC-D956EB2383A2}" srcOrd="11" destOrd="0" presId="urn:microsoft.com/office/officeart/2005/8/layout/cycle2"/>
    <dgm:cxn modelId="{C7035F18-92FC-4B49-80A4-B7D7A8740B09}" type="presParOf" srcId="{587BAFEE-4925-584C-98DC-D956EB2383A2}" destId="{F31AD22F-6A84-7A40-91FB-F8520167703B}" srcOrd="0" destOrd="0" presId="urn:microsoft.com/office/officeart/2005/8/layout/cycle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36C83C-B288-304E-94BF-E61CD5B8E514}" type="doc">
      <dgm:prSet loTypeId="urn:microsoft.com/office/officeart/2005/8/layout/cycle2" loCatId="" qsTypeId="urn:microsoft.com/office/officeart/2005/8/quickstyle/simple2" qsCatId="simple" csTypeId="urn:microsoft.com/office/officeart/2005/8/colors/accent1_2" csCatId="accent1" phldr="1"/>
      <dgm:spPr/>
      <dgm:t>
        <a:bodyPr/>
        <a:lstStyle/>
        <a:p>
          <a:endParaRPr lang="en-US"/>
        </a:p>
      </dgm:t>
    </dgm:pt>
    <dgm:pt modelId="{3F36FED0-EF5E-1A42-98BA-F725FCC46927}">
      <dgm:prSet phldrT="[Text]">
        <dgm:style>
          <a:lnRef idx="3">
            <a:schemeClr val="lt1"/>
          </a:lnRef>
          <a:fillRef idx="1">
            <a:schemeClr val="dk1"/>
          </a:fillRef>
          <a:effectRef idx="1">
            <a:schemeClr val="dk1"/>
          </a:effectRef>
          <a:fontRef idx="minor">
            <a:schemeClr val="lt1"/>
          </a:fontRef>
        </dgm:style>
      </dgm:prSet>
      <dgm:spPr>
        <a:solidFill>
          <a:srgbClr val="FF0000"/>
        </a:solidFill>
      </dgm:spPr>
      <dgm:t>
        <a:bodyPr/>
        <a:lstStyle/>
        <a:p>
          <a:pPr algn="ctr"/>
          <a:r>
            <a:rPr lang="en-US" dirty="0" smtClean="0"/>
            <a:t>make change</a:t>
          </a:r>
          <a:endParaRPr lang="en-US" dirty="0"/>
        </a:p>
      </dgm:t>
    </dgm:pt>
    <dgm:pt modelId="{BBC748EC-79B0-9343-9059-53D2B5251A9F}" type="parTrans" cxnId="{59020AB6-FAED-8F4E-89F4-E3858D7A8820}">
      <dgm:prSet/>
      <dgm:spPr/>
      <dgm:t>
        <a:bodyPr/>
        <a:lstStyle/>
        <a:p>
          <a:pPr algn="ctr"/>
          <a:endParaRPr lang="en-US"/>
        </a:p>
      </dgm:t>
    </dgm:pt>
    <dgm:pt modelId="{1BDAC051-1D86-9649-9776-B82766636A19}" type="sibTrans" cxnId="{59020AB6-FAED-8F4E-89F4-E3858D7A8820}">
      <dgm:prSet/>
      <dgm:spPr/>
      <dgm:t>
        <a:bodyPr/>
        <a:lstStyle/>
        <a:p>
          <a:pPr algn="ctr"/>
          <a:endParaRPr lang="en-US"/>
        </a:p>
      </dgm:t>
    </dgm:pt>
    <dgm:pt modelId="{56B83FC8-630A-654C-967A-D3A8D923ADAA}">
      <dgm:prSet phldrT="[Text]"/>
      <dgm:spPr/>
      <dgm:t>
        <a:bodyPr/>
        <a:lstStyle/>
        <a:p>
          <a:pPr algn="ctr"/>
          <a:r>
            <a:rPr lang="en-US" dirty="0" smtClean="0"/>
            <a:t>run testing tools</a:t>
          </a:r>
          <a:endParaRPr lang="en-US" dirty="0"/>
        </a:p>
      </dgm:t>
    </dgm:pt>
    <dgm:pt modelId="{0D7C27DE-7D4D-A847-9D73-17717295B629}" type="sibTrans" cxnId="{DCABB525-D7FE-6744-BC76-D58344FA1D9E}">
      <dgm:prSet/>
      <dgm:spPr/>
      <dgm:t>
        <a:bodyPr/>
        <a:lstStyle/>
        <a:p>
          <a:pPr algn="ctr"/>
          <a:endParaRPr lang="en-US"/>
        </a:p>
      </dgm:t>
    </dgm:pt>
    <dgm:pt modelId="{26BF0F39-2F2B-5B4C-92A9-FDADBA7D936C}" type="parTrans" cxnId="{DCABB525-D7FE-6744-BC76-D58344FA1D9E}">
      <dgm:prSet/>
      <dgm:spPr/>
      <dgm:t>
        <a:bodyPr/>
        <a:lstStyle/>
        <a:p>
          <a:pPr algn="ctr"/>
          <a:endParaRPr lang="en-US"/>
        </a:p>
      </dgm:t>
    </dgm:pt>
    <dgm:pt modelId="{CDB4AFFD-35E7-264B-9BBD-A621B18FE722}">
      <dgm:prSet phldrT="[Text]"/>
      <dgm:spPr>
        <a:solidFill>
          <a:srgbClr val="008000"/>
        </a:solidFill>
      </dgm:spPr>
      <dgm:t>
        <a:bodyPr/>
        <a:lstStyle/>
        <a:p>
          <a:pPr algn="ctr"/>
          <a:r>
            <a:rPr lang="en-US" dirty="0" smtClean="0"/>
            <a:t>automated</a:t>
          </a:r>
          <a:r>
            <a:rPr lang="en-US" baseline="0" dirty="0" smtClean="0"/>
            <a:t> verification</a:t>
          </a:r>
          <a:endParaRPr lang="en-US" dirty="0"/>
        </a:p>
      </dgm:t>
    </dgm:pt>
    <dgm:pt modelId="{D0257083-3B53-434C-B1FA-801D9BC35039}" type="parTrans" cxnId="{4F6A554F-F593-E546-805F-2FA25142AAF4}">
      <dgm:prSet/>
      <dgm:spPr/>
      <dgm:t>
        <a:bodyPr/>
        <a:lstStyle/>
        <a:p>
          <a:pPr algn="ctr"/>
          <a:endParaRPr lang="en-US"/>
        </a:p>
      </dgm:t>
    </dgm:pt>
    <dgm:pt modelId="{023F43F1-4240-0640-B914-4E7AE7038AFC}" type="sibTrans" cxnId="{4F6A554F-F593-E546-805F-2FA25142AAF4}">
      <dgm:prSet/>
      <dgm:spPr/>
      <dgm:t>
        <a:bodyPr/>
        <a:lstStyle/>
        <a:p>
          <a:pPr algn="ctr"/>
          <a:endParaRPr lang="en-US"/>
        </a:p>
      </dgm:t>
    </dgm:pt>
    <dgm:pt modelId="{EDEB5E0A-30F0-A54A-B0F8-F331AEF54BDD}" type="pres">
      <dgm:prSet presAssocID="{C236C83C-B288-304E-94BF-E61CD5B8E514}" presName="cycle" presStyleCnt="0">
        <dgm:presLayoutVars>
          <dgm:dir/>
          <dgm:resizeHandles val="exact"/>
        </dgm:presLayoutVars>
      </dgm:prSet>
      <dgm:spPr/>
      <dgm:t>
        <a:bodyPr/>
        <a:lstStyle/>
        <a:p>
          <a:endParaRPr lang="en-US"/>
        </a:p>
      </dgm:t>
    </dgm:pt>
    <dgm:pt modelId="{94E626C9-F87A-E043-A22D-F6B29DD1EF98}" type="pres">
      <dgm:prSet presAssocID="{3F36FED0-EF5E-1A42-98BA-F725FCC46927}" presName="node" presStyleLbl="node1" presStyleIdx="0" presStyleCnt="3">
        <dgm:presLayoutVars>
          <dgm:bulletEnabled val="1"/>
        </dgm:presLayoutVars>
      </dgm:prSet>
      <dgm:spPr/>
      <dgm:t>
        <a:bodyPr/>
        <a:lstStyle/>
        <a:p>
          <a:endParaRPr lang="en-US"/>
        </a:p>
      </dgm:t>
    </dgm:pt>
    <dgm:pt modelId="{0FC4F28F-3C3C-8D46-A2CB-819F5E0BA797}" type="pres">
      <dgm:prSet presAssocID="{1BDAC051-1D86-9649-9776-B82766636A19}" presName="sibTrans" presStyleLbl="sibTrans2D1" presStyleIdx="0" presStyleCnt="3"/>
      <dgm:spPr/>
      <dgm:t>
        <a:bodyPr/>
        <a:lstStyle/>
        <a:p>
          <a:endParaRPr lang="en-US"/>
        </a:p>
      </dgm:t>
    </dgm:pt>
    <dgm:pt modelId="{05D3C2B6-C474-AA4C-80D9-CA9A6F3D9CE6}" type="pres">
      <dgm:prSet presAssocID="{1BDAC051-1D86-9649-9776-B82766636A19}" presName="connectorText" presStyleLbl="sibTrans2D1" presStyleIdx="0" presStyleCnt="3"/>
      <dgm:spPr/>
      <dgm:t>
        <a:bodyPr/>
        <a:lstStyle/>
        <a:p>
          <a:endParaRPr lang="en-US"/>
        </a:p>
      </dgm:t>
    </dgm:pt>
    <dgm:pt modelId="{135C90DA-3EC2-A54F-866A-BB18EEF25E45}" type="pres">
      <dgm:prSet presAssocID="{56B83FC8-630A-654C-967A-D3A8D923ADAA}" presName="node" presStyleLbl="node1" presStyleIdx="1" presStyleCnt="3">
        <dgm:presLayoutVars>
          <dgm:bulletEnabled val="1"/>
        </dgm:presLayoutVars>
      </dgm:prSet>
      <dgm:spPr/>
      <dgm:t>
        <a:bodyPr/>
        <a:lstStyle/>
        <a:p>
          <a:endParaRPr lang="en-US"/>
        </a:p>
      </dgm:t>
    </dgm:pt>
    <dgm:pt modelId="{069690A2-A8DE-8D4D-9E05-D20B4AD80AD5}" type="pres">
      <dgm:prSet presAssocID="{0D7C27DE-7D4D-A847-9D73-17717295B629}" presName="sibTrans" presStyleLbl="sibTrans2D1" presStyleIdx="1" presStyleCnt="3"/>
      <dgm:spPr/>
      <dgm:t>
        <a:bodyPr/>
        <a:lstStyle/>
        <a:p>
          <a:endParaRPr lang="en-US"/>
        </a:p>
      </dgm:t>
    </dgm:pt>
    <dgm:pt modelId="{820F0926-7D71-014F-B7B6-834D588F001B}" type="pres">
      <dgm:prSet presAssocID="{0D7C27DE-7D4D-A847-9D73-17717295B629}" presName="connectorText" presStyleLbl="sibTrans2D1" presStyleIdx="1" presStyleCnt="3"/>
      <dgm:spPr/>
      <dgm:t>
        <a:bodyPr/>
        <a:lstStyle/>
        <a:p>
          <a:endParaRPr lang="en-US"/>
        </a:p>
      </dgm:t>
    </dgm:pt>
    <dgm:pt modelId="{C80D0CE8-CCC4-254A-ADE6-18CC87CC4ACE}" type="pres">
      <dgm:prSet presAssocID="{CDB4AFFD-35E7-264B-9BBD-A621B18FE722}" presName="node" presStyleLbl="node1" presStyleIdx="2" presStyleCnt="3">
        <dgm:presLayoutVars>
          <dgm:bulletEnabled val="1"/>
        </dgm:presLayoutVars>
      </dgm:prSet>
      <dgm:spPr/>
      <dgm:t>
        <a:bodyPr/>
        <a:lstStyle/>
        <a:p>
          <a:endParaRPr lang="en-US"/>
        </a:p>
      </dgm:t>
    </dgm:pt>
    <dgm:pt modelId="{587BAFEE-4925-584C-98DC-D956EB2383A2}" type="pres">
      <dgm:prSet presAssocID="{023F43F1-4240-0640-B914-4E7AE7038AFC}" presName="sibTrans" presStyleLbl="sibTrans2D1" presStyleIdx="2" presStyleCnt="3"/>
      <dgm:spPr/>
      <dgm:t>
        <a:bodyPr/>
        <a:lstStyle/>
        <a:p>
          <a:endParaRPr lang="en-US"/>
        </a:p>
      </dgm:t>
    </dgm:pt>
    <dgm:pt modelId="{F31AD22F-6A84-7A40-91FB-F8520167703B}" type="pres">
      <dgm:prSet presAssocID="{023F43F1-4240-0640-B914-4E7AE7038AFC}" presName="connectorText" presStyleLbl="sibTrans2D1" presStyleIdx="2" presStyleCnt="3"/>
      <dgm:spPr/>
      <dgm:t>
        <a:bodyPr/>
        <a:lstStyle/>
        <a:p>
          <a:endParaRPr lang="en-US"/>
        </a:p>
      </dgm:t>
    </dgm:pt>
  </dgm:ptLst>
  <dgm:cxnLst>
    <dgm:cxn modelId="{4F6A554F-F593-E546-805F-2FA25142AAF4}" srcId="{C236C83C-B288-304E-94BF-E61CD5B8E514}" destId="{CDB4AFFD-35E7-264B-9BBD-A621B18FE722}" srcOrd="2" destOrd="0" parTransId="{D0257083-3B53-434C-B1FA-801D9BC35039}" sibTransId="{023F43F1-4240-0640-B914-4E7AE7038AFC}"/>
    <dgm:cxn modelId="{B1C173C3-BEF6-714B-8C8F-7B959D3A4BD4}" type="presOf" srcId="{023F43F1-4240-0640-B914-4E7AE7038AFC}" destId="{F31AD22F-6A84-7A40-91FB-F8520167703B}" srcOrd="1" destOrd="0" presId="urn:microsoft.com/office/officeart/2005/8/layout/cycle2"/>
    <dgm:cxn modelId="{3D408579-6BFF-1F49-835D-EADF52AF94EA}" type="presOf" srcId="{56B83FC8-630A-654C-967A-D3A8D923ADAA}" destId="{135C90DA-3EC2-A54F-866A-BB18EEF25E45}" srcOrd="0" destOrd="0" presId="urn:microsoft.com/office/officeart/2005/8/layout/cycle2"/>
    <dgm:cxn modelId="{802A361D-C68F-8840-A9EB-DA211BF69630}" type="presOf" srcId="{CDB4AFFD-35E7-264B-9BBD-A621B18FE722}" destId="{C80D0CE8-CCC4-254A-ADE6-18CC87CC4ACE}" srcOrd="0" destOrd="0" presId="urn:microsoft.com/office/officeart/2005/8/layout/cycle2"/>
    <dgm:cxn modelId="{6F47066F-7AA2-784A-AB7D-0BBD009396CB}" type="presOf" srcId="{023F43F1-4240-0640-B914-4E7AE7038AFC}" destId="{587BAFEE-4925-584C-98DC-D956EB2383A2}" srcOrd="0" destOrd="0" presId="urn:microsoft.com/office/officeart/2005/8/layout/cycle2"/>
    <dgm:cxn modelId="{720F44E5-E8C3-3643-88A9-009D86B4292B}" type="presOf" srcId="{C236C83C-B288-304E-94BF-E61CD5B8E514}" destId="{EDEB5E0A-30F0-A54A-B0F8-F331AEF54BDD}" srcOrd="0" destOrd="0" presId="urn:microsoft.com/office/officeart/2005/8/layout/cycle2"/>
    <dgm:cxn modelId="{59020AB6-FAED-8F4E-89F4-E3858D7A8820}" srcId="{C236C83C-B288-304E-94BF-E61CD5B8E514}" destId="{3F36FED0-EF5E-1A42-98BA-F725FCC46927}" srcOrd="0" destOrd="0" parTransId="{BBC748EC-79B0-9343-9059-53D2B5251A9F}" sibTransId="{1BDAC051-1D86-9649-9776-B82766636A19}"/>
    <dgm:cxn modelId="{DCABB525-D7FE-6744-BC76-D58344FA1D9E}" srcId="{C236C83C-B288-304E-94BF-E61CD5B8E514}" destId="{56B83FC8-630A-654C-967A-D3A8D923ADAA}" srcOrd="1" destOrd="0" parTransId="{26BF0F39-2F2B-5B4C-92A9-FDADBA7D936C}" sibTransId="{0D7C27DE-7D4D-A847-9D73-17717295B629}"/>
    <dgm:cxn modelId="{7BF73F37-6114-D345-8266-D2FCFFD123BB}" type="presOf" srcId="{3F36FED0-EF5E-1A42-98BA-F725FCC46927}" destId="{94E626C9-F87A-E043-A22D-F6B29DD1EF98}" srcOrd="0" destOrd="0" presId="urn:microsoft.com/office/officeart/2005/8/layout/cycle2"/>
    <dgm:cxn modelId="{37E2CD8A-B294-6D4A-AF19-F16C6DDE198D}" type="presOf" srcId="{1BDAC051-1D86-9649-9776-B82766636A19}" destId="{05D3C2B6-C474-AA4C-80D9-CA9A6F3D9CE6}" srcOrd="1" destOrd="0" presId="urn:microsoft.com/office/officeart/2005/8/layout/cycle2"/>
    <dgm:cxn modelId="{59C07A25-8738-3D4C-94C9-6067CBFE0131}" type="presOf" srcId="{1BDAC051-1D86-9649-9776-B82766636A19}" destId="{0FC4F28F-3C3C-8D46-A2CB-819F5E0BA797}" srcOrd="0" destOrd="0" presId="urn:microsoft.com/office/officeart/2005/8/layout/cycle2"/>
    <dgm:cxn modelId="{7951DA48-A150-084A-9923-59C3119E7343}" type="presOf" srcId="{0D7C27DE-7D4D-A847-9D73-17717295B629}" destId="{069690A2-A8DE-8D4D-9E05-D20B4AD80AD5}" srcOrd="0" destOrd="0" presId="urn:microsoft.com/office/officeart/2005/8/layout/cycle2"/>
    <dgm:cxn modelId="{A68C30A5-A370-E044-9332-DBC89DABAC33}" type="presOf" srcId="{0D7C27DE-7D4D-A847-9D73-17717295B629}" destId="{820F0926-7D71-014F-B7B6-834D588F001B}" srcOrd="1" destOrd="0" presId="urn:microsoft.com/office/officeart/2005/8/layout/cycle2"/>
    <dgm:cxn modelId="{653CAC5E-6B93-C440-9D25-55DC33004080}" type="presParOf" srcId="{EDEB5E0A-30F0-A54A-B0F8-F331AEF54BDD}" destId="{94E626C9-F87A-E043-A22D-F6B29DD1EF98}" srcOrd="0" destOrd="0" presId="urn:microsoft.com/office/officeart/2005/8/layout/cycle2"/>
    <dgm:cxn modelId="{7FDFAC22-60B4-DA4A-AF26-977728B3BBA9}" type="presParOf" srcId="{EDEB5E0A-30F0-A54A-B0F8-F331AEF54BDD}" destId="{0FC4F28F-3C3C-8D46-A2CB-819F5E0BA797}" srcOrd="1" destOrd="0" presId="urn:microsoft.com/office/officeart/2005/8/layout/cycle2"/>
    <dgm:cxn modelId="{F8DCE869-E807-9F4F-90BE-BEC7C854F205}" type="presParOf" srcId="{0FC4F28F-3C3C-8D46-A2CB-819F5E0BA797}" destId="{05D3C2B6-C474-AA4C-80D9-CA9A6F3D9CE6}" srcOrd="0" destOrd="0" presId="urn:microsoft.com/office/officeart/2005/8/layout/cycle2"/>
    <dgm:cxn modelId="{7434FB6C-7768-A543-8620-23C11770A347}" type="presParOf" srcId="{EDEB5E0A-30F0-A54A-B0F8-F331AEF54BDD}" destId="{135C90DA-3EC2-A54F-866A-BB18EEF25E45}" srcOrd="2" destOrd="0" presId="urn:microsoft.com/office/officeart/2005/8/layout/cycle2"/>
    <dgm:cxn modelId="{9539483C-BF14-D04C-9D99-C76D3EF49808}" type="presParOf" srcId="{EDEB5E0A-30F0-A54A-B0F8-F331AEF54BDD}" destId="{069690A2-A8DE-8D4D-9E05-D20B4AD80AD5}" srcOrd="3" destOrd="0" presId="urn:microsoft.com/office/officeart/2005/8/layout/cycle2"/>
    <dgm:cxn modelId="{8E085770-A88B-EC48-8CB6-8252454223B2}" type="presParOf" srcId="{069690A2-A8DE-8D4D-9E05-D20B4AD80AD5}" destId="{820F0926-7D71-014F-B7B6-834D588F001B}" srcOrd="0" destOrd="0" presId="urn:microsoft.com/office/officeart/2005/8/layout/cycle2"/>
    <dgm:cxn modelId="{B8877B86-42B2-DD4E-B033-4D6E10C6A090}" type="presParOf" srcId="{EDEB5E0A-30F0-A54A-B0F8-F331AEF54BDD}" destId="{C80D0CE8-CCC4-254A-ADE6-18CC87CC4ACE}" srcOrd="4" destOrd="0" presId="urn:microsoft.com/office/officeart/2005/8/layout/cycle2"/>
    <dgm:cxn modelId="{424CDD48-540E-F14E-940F-F5ECF0A1FC3F}" type="presParOf" srcId="{EDEB5E0A-30F0-A54A-B0F8-F331AEF54BDD}" destId="{587BAFEE-4925-584C-98DC-D956EB2383A2}" srcOrd="5" destOrd="0" presId="urn:microsoft.com/office/officeart/2005/8/layout/cycle2"/>
    <dgm:cxn modelId="{9150E96D-BC66-5641-B741-910A8DA0423A}" type="presParOf" srcId="{587BAFEE-4925-584C-98DC-D956EB2383A2}" destId="{F31AD22F-6A84-7A40-91FB-F8520167703B}" srcOrd="0" destOrd="0" presId="urn:microsoft.com/office/officeart/2005/8/layout/cycle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626C9-F87A-E043-A22D-F6B29DD1EF98}">
      <dsp:nvSpPr>
        <dsp:cNvPr id="0" name=""/>
        <dsp:cNvSpPr/>
      </dsp:nvSpPr>
      <dsp:spPr>
        <a:xfrm>
          <a:off x="3060608" y="1146"/>
          <a:ext cx="1494975" cy="1494975"/>
        </a:xfrm>
        <a:prstGeom prst="ellipse">
          <a:avLst/>
        </a:prstGeom>
        <a:solidFill>
          <a:srgbClr val="FF0000"/>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make change</a:t>
          </a:r>
          <a:endParaRPr lang="en-US" sz="1600" kern="1200" dirty="0"/>
        </a:p>
      </dsp:txBody>
      <dsp:txXfrm>
        <a:off x="3279542" y="220080"/>
        <a:ext cx="1057107" cy="1057107"/>
      </dsp:txXfrm>
    </dsp:sp>
    <dsp:sp modelId="{0FC4F28F-3C3C-8D46-A2CB-819F5E0BA797}">
      <dsp:nvSpPr>
        <dsp:cNvPr id="0" name=""/>
        <dsp:cNvSpPr/>
      </dsp:nvSpPr>
      <dsp:spPr>
        <a:xfrm rot="1800000">
          <a:off x="4571926" y="1052320"/>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579929" y="1123362"/>
        <a:ext cx="278777" cy="302732"/>
      </dsp:txXfrm>
    </dsp:sp>
    <dsp:sp modelId="{135C90DA-3EC2-A54F-866A-BB18EEF25E45}">
      <dsp:nvSpPr>
        <dsp:cNvPr id="0" name=""/>
        <dsp:cNvSpPr/>
      </dsp:nvSpPr>
      <dsp:spPr>
        <a:xfrm>
          <a:off x="5006045" y="1124344"/>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upload cookbook</a:t>
          </a:r>
          <a:endParaRPr lang="en-US" sz="1600" kern="1200" dirty="0"/>
        </a:p>
      </dsp:txBody>
      <dsp:txXfrm>
        <a:off x="5224979" y="1343278"/>
        <a:ext cx="1057107" cy="1057107"/>
      </dsp:txXfrm>
    </dsp:sp>
    <dsp:sp modelId="{069690A2-A8DE-8D4D-9E05-D20B4AD80AD5}">
      <dsp:nvSpPr>
        <dsp:cNvPr id="0" name=""/>
        <dsp:cNvSpPr/>
      </dsp:nvSpPr>
      <dsp:spPr>
        <a:xfrm rot="5400000">
          <a:off x="5554406" y="2731482"/>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5614144" y="2772655"/>
        <a:ext cx="278777" cy="302732"/>
      </dsp:txXfrm>
    </dsp:sp>
    <dsp:sp modelId="{355913FF-97CF-6343-854B-F45A3E4AD525}">
      <dsp:nvSpPr>
        <dsp:cNvPr id="0" name=""/>
        <dsp:cNvSpPr/>
      </dsp:nvSpPr>
      <dsp:spPr>
        <a:xfrm>
          <a:off x="5006045" y="3370740"/>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provision machine</a:t>
          </a:r>
          <a:endParaRPr lang="en-US" sz="1600" kern="1200" dirty="0"/>
        </a:p>
      </dsp:txBody>
      <dsp:txXfrm>
        <a:off x="5224979" y="3589674"/>
        <a:ext cx="1057107" cy="1057107"/>
      </dsp:txXfrm>
    </dsp:sp>
    <dsp:sp modelId="{C45BB854-D005-BB4E-B171-E5A2DA33D7C6}">
      <dsp:nvSpPr>
        <dsp:cNvPr id="0" name=""/>
        <dsp:cNvSpPr/>
      </dsp:nvSpPr>
      <dsp:spPr>
        <a:xfrm rot="9000000">
          <a:off x="4591449" y="4421914"/>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4702922" y="4492956"/>
        <a:ext cx="278777" cy="302732"/>
      </dsp:txXfrm>
    </dsp:sp>
    <dsp:sp modelId="{277BD6EF-3286-4548-ACB0-5BD048391FD5}">
      <dsp:nvSpPr>
        <dsp:cNvPr id="0" name=""/>
        <dsp:cNvSpPr/>
      </dsp:nvSpPr>
      <dsp:spPr>
        <a:xfrm>
          <a:off x="3060608" y="4493939"/>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bootstrap machine</a:t>
          </a:r>
          <a:endParaRPr lang="en-US" sz="1600" kern="1200" dirty="0"/>
        </a:p>
      </dsp:txBody>
      <dsp:txXfrm>
        <a:off x="3279542" y="4712873"/>
        <a:ext cx="1057107" cy="1057107"/>
      </dsp:txXfrm>
    </dsp:sp>
    <dsp:sp modelId="{4BD5D680-E82F-D842-9581-4C08B85C229F}">
      <dsp:nvSpPr>
        <dsp:cNvPr id="0" name=""/>
        <dsp:cNvSpPr/>
      </dsp:nvSpPr>
      <dsp:spPr>
        <a:xfrm rot="12600000">
          <a:off x="2646013" y="4433186"/>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2757486" y="4563966"/>
        <a:ext cx="278777" cy="302732"/>
      </dsp:txXfrm>
    </dsp:sp>
    <dsp:sp modelId="{4C2C4433-38AC-2D40-992F-92C864C62041}">
      <dsp:nvSpPr>
        <dsp:cNvPr id="0" name=""/>
        <dsp:cNvSpPr/>
      </dsp:nvSpPr>
      <dsp:spPr>
        <a:xfrm>
          <a:off x="1115172" y="3370740"/>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run chef-client</a:t>
          </a:r>
          <a:endParaRPr lang="en-US" sz="1600" kern="1200" dirty="0"/>
        </a:p>
      </dsp:txBody>
      <dsp:txXfrm>
        <a:off x="1334106" y="3589674"/>
        <a:ext cx="1057107" cy="1057107"/>
      </dsp:txXfrm>
    </dsp:sp>
    <dsp:sp modelId="{33FBB568-E1BF-1D48-8976-37B629C706B2}">
      <dsp:nvSpPr>
        <dsp:cNvPr id="0" name=""/>
        <dsp:cNvSpPr/>
      </dsp:nvSpPr>
      <dsp:spPr>
        <a:xfrm rot="16200000">
          <a:off x="1663533" y="2754024"/>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723271" y="2914673"/>
        <a:ext cx="278777" cy="302732"/>
      </dsp:txXfrm>
    </dsp:sp>
    <dsp:sp modelId="{C80D0CE8-CCC4-254A-ADE6-18CC87CC4ACE}">
      <dsp:nvSpPr>
        <dsp:cNvPr id="0" name=""/>
        <dsp:cNvSpPr/>
      </dsp:nvSpPr>
      <dsp:spPr>
        <a:xfrm>
          <a:off x="1115172" y="1124344"/>
          <a:ext cx="1494975" cy="1494975"/>
        </a:xfrm>
        <a:prstGeom prst="ellipse">
          <a:avLst/>
        </a:prstGeom>
        <a:solidFill>
          <a:srgbClr val="008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ad hoc</a:t>
          </a:r>
          <a:r>
            <a:rPr lang="en-US" sz="1600" kern="1200" baseline="0" dirty="0" smtClean="0"/>
            <a:t> verification</a:t>
          </a:r>
          <a:endParaRPr lang="en-US" sz="1600" kern="1200" dirty="0"/>
        </a:p>
      </dsp:txBody>
      <dsp:txXfrm>
        <a:off x="1334106" y="1343278"/>
        <a:ext cx="1057107" cy="1057107"/>
      </dsp:txXfrm>
    </dsp:sp>
    <dsp:sp modelId="{587BAFEE-4925-584C-98DC-D956EB2383A2}">
      <dsp:nvSpPr>
        <dsp:cNvPr id="0" name=""/>
        <dsp:cNvSpPr/>
      </dsp:nvSpPr>
      <dsp:spPr>
        <a:xfrm rot="19800000">
          <a:off x="2626490" y="1063591"/>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2634493" y="1194371"/>
        <a:ext cx="278777" cy="302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626C9-F87A-E043-A22D-F6B29DD1EF98}">
      <dsp:nvSpPr>
        <dsp:cNvPr id="0" name=""/>
        <dsp:cNvSpPr/>
      </dsp:nvSpPr>
      <dsp:spPr>
        <a:xfrm>
          <a:off x="2506501" y="811"/>
          <a:ext cx="2603190" cy="2603190"/>
        </a:xfrm>
        <a:prstGeom prst="ellipse">
          <a:avLst/>
        </a:prstGeom>
        <a:solidFill>
          <a:srgbClr val="FF0000"/>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make change</a:t>
          </a:r>
          <a:endParaRPr lang="en-US" sz="2900" kern="1200" dirty="0"/>
        </a:p>
      </dsp:txBody>
      <dsp:txXfrm>
        <a:off x="2887729" y="382039"/>
        <a:ext cx="1840734" cy="1840734"/>
      </dsp:txXfrm>
    </dsp:sp>
    <dsp:sp modelId="{0FC4F28F-3C3C-8D46-A2CB-819F5E0BA797}">
      <dsp:nvSpPr>
        <dsp:cNvPr id="0" name=""/>
        <dsp:cNvSpPr/>
      </dsp:nvSpPr>
      <dsp:spPr>
        <a:xfrm rot="3600000">
          <a:off x="4429514" y="2538779"/>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4481418" y="2624594"/>
        <a:ext cx="484435" cy="527146"/>
      </dsp:txXfrm>
    </dsp:sp>
    <dsp:sp modelId="{135C90DA-3EC2-A54F-866A-BB18EEF25E45}">
      <dsp:nvSpPr>
        <dsp:cNvPr id="0" name=""/>
        <dsp:cNvSpPr/>
      </dsp:nvSpPr>
      <dsp:spPr>
        <a:xfrm>
          <a:off x="4460974" y="3386058"/>
          <a:ext cx="2603190" cy="2603190"/>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run testing tools</a:t>
          </a:r>
          <a:endParaRPr lang="en-US" sz="2900" kern="1200" dirty="0"/>
        </a:p>
      </dsp:txBody>
      <dsp:txXfrm>
        <a:off x="4842202" y="3767286"/>
        <a:ext cx="1840734" cy="1840734"/>
      </dsp:txXfrm>
    </dsp:sp>
    <dsp:sp modelId="{069690A2-A8DE-8D4D-9E05-D20B4AD80AD5}">
      <dsp:nvSpPr>
        <dsp:cNvPr id="0" name=""/>
        <dsp:cNvSpPr/>
      </dsp:nvSpPr>
      <dsp:spPr>
        <a:xfrm rot="10800000">
          <a:off x="3481657" y="4248365"/>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0800000">
        <a:off x="3689272" y="4424080"/>
        <a:ext cx="484435" cy="527146"/>
      </dsp:txXfrm>
    </dsp:sp>
    <dsp:sp modelId="{C80D0CE8-CCC4-254A-ADE6-18CC87CC4ACE}">
      <dsp:nvSpPr>
        <dsp:cNvPr id="0" name=""/>
        <dsp:cNvSpPr/>
      </dsp:nvSpPr>
      <dsp:spPr>
        <a:xfrm>
          <a:off x="552027" y="3386058"/>
          <a:ext cx="2603190" cy="2603190"/>
        </a:xfrm>
        <a:prstGeom prst="ellipse">
          <a:avLst/>
        </a:prstGeom>
        <a:solidFill>
          <a:srgbClr val="008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automated</a:t>
          </a:r>
          <a:r>
            <a:rPr lang="en-US" sz="2900" kern="1200" baseline="0" dirty="0" smtClean="0"/>
            <a:t> verification</a:t>
          </a:r>
          <a:endParaRPr lang="en-US" sz="2900" kern="1200" dirty="0"/>
        </a:p>
      </dsp:txBody>
      <dsp:txXfrm>
        <a:off x="933255" y="3767286"/>
        <a:ext cx="1840734" cy="1840734"/>
      </dsp:txXfrm>
    </dsp:sp>
    <dsp:sp modelId="{587BAFEE-4925-584C-98DC-D956EB2383A2}">
      <dsp:nvSpPr>
        <dsp:cNvPr id="0" name=""/>
        <dsp:cNvSpPr/>
      </dsp:nvSpPr>
      <dsp:spPr>
        <a:xfrm rot="18000000">
          <a:off x="2475041" y="2572704"/>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526945" y="2838319"/>
        <a:ext cx="484435" cy="52714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2016-02-27</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2016-02-27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
            <a:r>
              <a:rPr lang="en-US" baseline="0" dirty="0" smtClean="0"/>
              <a:t>y should you write tests? Why is important that we write tests for the recipes and the cookbooks that we define. Some of you here may be because you are starting to see an importance to what testing can provide. Others of you may not be convinced. Wherever you stand the real reason you came here to learn is to break down the barriers that make testing hard. Because testing is hard!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601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a:t>
            </a:r>
            <a:r>
              <a:rPr lang="en-US" baseline="0" dirty="0" smtClean="0"/>
              <a:t> or may not be convinced that there is value in writing and executing tests. If the opinions we all have expressed has not convinced you I encourage you to continue to find more discussions where you can hear more opinions and share yours with others. It is important to have these discussions within your teams and your organization.</a:t>
            </a:r>
          </a:p>
          <a:p>
            <a:endParaRPr lang="en-US" baseline="0" dirty="0" smtClean="0"/>
          </a:p>
          <a:p>
            <a:r>
              <a:rPr lang="en-US" baseline="0" dirty="0" smtClean="0"/>
              <a:t>I want to now focus the discussion on the reasons why writing tests are hard. Similar to the previous discussion I want to provide my opinion to start the discussion. I want you to also contribute your opinions and experiences as they are equally valuable.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8090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language you use to define your tests in is not the same as the language you use to compose your original intentions. To test your code you need to write more code. However, this new code that you write is different as you are expressing your desired expectations of the system across a number of scenarios. This requires you to learn one or more new languages which have completely new systems and structures.</a:t>
            </a:r>
          </a:p>
          <a:p>
            <a:endParaRPr lang="en-US" baseline="0" dirty="0" smtClean="0"/>
          </a:p>
          <a:p>
            <a:r>
              <a:rPr lang="en-US" baseline="0" dirty="0" smtClean="0"/>
              <a:t>Testing requires asks you to solve a different problem in a different order when compared to process of writing software. You have to overcome particular challenges created by an implementation and express the desired expectations of that implementation before it is even built.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08058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Testing</a:t>
            </a:r>
            <a:r>
              <a:rPr lang="en-US" baseline="0" dirty="0" smtClean="0"/>
              <a:t> also asks you to change your behaviors through the new tools required to execute the tests. These tools represent a huge domain of knowledge expressed in all the commands, flags, and configuration that must be understood to be used correctly and then effectively as the complexity of your testing tools grow. The largest, and most immediate impact is on your development workflow which has to adopt new, steps that feel unsure and even more unreliable as you receive a barrage of feedback in unfamiliar formats.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5811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 shared with you my opinion on why</a:t>
            </a:r>
            <a:r>
              <a:rPr lang="en-US" baseline="0" dirty="0" smtClean="0"/>
              <a:t> I think it is hard to write tests. Now I would like to understand what reasons you see that make </a:t>
            </a:r>
            <a:r>
              <a:rPr lang="en-US" baseline="0" smtClean="0"/>
              <a:t>testing hard.</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After we have expressed a set of reasons we should leave time within the discussion to discuss ways in which you have made it less hard.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4520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33370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complete this discussion and start learning some of these new tools and languages let us pause for questions.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57106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All of you likely have a personal answer or opinions to these questions. Good. Capture those because we will have a discussion together. To start the discussion I will provide my thoughts and opinions about why I think it is important to write tests. Then I want you to share your thoughts. Then we will discuss the many reasons that testing is hard.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0922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To understand why it is important to write tests I believe it is important to examine the current cookbook development workflow that most individuals employ.</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To provide a few answers to why writing tests are powerful and why are they hard to write we need to look at our current cookbook development workflow.</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On your local workstation you will write cookbook code. Creating a new recipe to meet new requirements, fixing a bug in an existing recipe, or refactoring complicated recipes into several smaller recipes, helper methods, or maybe even a custom resource.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you are done with those changes you will spend a few moments visually scanning the code to ensure that your syntax is correct. That every block you start with a 'do' has a matching 'end'. Check your node attributes for spelling issues. Each key-value pair within the hash has a comma that follows.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After enough examination we feel comfortable to upload the cookbook to the Chef Server.</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27801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We login to a test node that we patiently bootstrap into a union environment. This is an environment we setup with no cookbook restrictions allowing chef-client to synchronize and apply the latest changes in the recently completed cookbook. Here we see if we got the right package names, spelled all our cookbook attributes correctly, and didn't typo any of the configuration in the templates. If everything converges without error we poke around the system -- running a few commands to see if ports are blocked, services are running, and the logs don't show any errors. Logging out of the working system we feel pretty comfortable promoting the cookbook to the rehearsal environment.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01501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Here in this new environment we may log into another system. Manually perform a chef-client run and then poke around again if everything works. We also may not. It was such a small change and everything worked on the other machine -- so it's likely to work here. Right? Instead of running through a series of ad-hoc verifications again on a new system in this environment - we start to think of the backlog of things that need to get done.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430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time we make changes to our cookbooks we are introducing risk. Ideall</a:t>
            </a:r>
            <a:r>
              <a:rPr lang="en-US" baseline="0" dirty="0" smtClean="0"/>
              <a:t>y we would validate every change to the cookbook but often do not because the amount of time it takes is far too prohibitive. Instead we often will batch up these changes into a set that we will validate. A set of changes like this can often hide errors that we may have introduced. This is definitely true as the complexity of the cookbook code increases.</a:t>
            </a:r>
          </a:p>
          <a:p>
            <a:endParaRPr lang="en-US" baseline="0" dirty="0" smtClean="0"/>
          </a:p>
          <a:p>
            <a:r>
              <a:rPr lang="en-US" baseline="0" dirty="0" smtClean="0"/>
              <a:t>We have a choice. We can slow down; validating every change. We can also stop making changes altogether. Or we can can adopt new practices, like testing, to help us validate these changes faster; allowing us to continue to move quickly as we continue to satisfy new requirements.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35324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Carrying out testing at every stage (e.g. union, rehearsal) </a:t>
            </a:r>
            <a:r>
              <a:rPr lang="en-US" dirty="0" smtClean="0"/>
              <a:t>gives great feedback on</a:t>
            </a:r>
            <a:r>
              <a:rPr lang="en-US" baseline="0" dirty="0" smtClean="0"/>
              <a:t> its </a:t>
            </a:r>
            <a:r>
              <a:rPr lang="en-US" dirty="0" smtClean="0"/>
              <a:t>success at the cost of the time required for each cookbook to be pushed through this workflow.</a:t>
            </a:r>
          </a:p>
          <a:p>
            <a:endParaRPr lang="en-US" dirty="0" smtClean="0"/>
          </a:p>
          <a:p>
            <a:r>
              <a:rPr lang="en-US" dirty="0" smtClean="0"/>
              <a:t>Every </a:t>
            </a:r>
            <a:r>
              <a:rPr lang="en-US" baseline="0" dirty="0" smtClean="0"/>
              <a:t>change needs to be verified in this manner because Ruby, the language Chef is built on, is a dynamically typed programming language. Dynamically typed languages do checking at run-time as opposed to compile-time. This means that ruby files in our cookbook are not executed, thus not validated, until they are run. We also have the problem that we may even write the Ruby correctly but fail to understand the state of the host Operating System (OS) we are attempting to deploy against.</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3546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Writing</a:t>
            </a:r>
            <a:r>
              <a:rPr lang="en-US" baseline="0" dirty="0" smtClean="0"/>
              <a:t> and executing tests decreases the amount of time spent between when you make a change to when you can verify that chance. This reduces the risk within the system.</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smtClean="0"/>
              <a:t>How testing</a:t>
            </a:r>
            <a:r>
              <a:rPr lang="en-US" baseline="0" smtClean="0"/>
              <a:t> does </a:t>
            </a:r>
            <a:r>
              <a:rPr lang="en-US" smtClean="0"/>
              <a:t>address</a:t>
            </a:r>
            <a:r>
              <a:rPr lang="en-US" baseline="0" smtClean="0"/>
              <a:t> </a:t>
            </a:r>
            <a:r>
              <a:rPr lang="en-US" smtClean="0"/>
              <a:t>the </a:t>
            </a:r>
            <a:r>
              <a:rPr lang="en-US" dirty="0" smtClean="0"/>
              <a:t>speed of execution is </a:t>
            </a:r>
            <a:r>
              <a:rPr lang="en-US" baseline="0" dirty="0" smtClean="0"/>
              <a:t>by removing many of the outside dependencies and allowing you to execute your recipes against in-memory representations of the environment. Or </a:t>
            </a:r>
            <a:r>
              <a:rPr lang="en-US" dirty="0" smtClean="0"/>
              <a:t>automating</a:t>
            </a:r>
            <a:r>
              <a:rPr lang="en-US" baseline="0" dirty="0" smtClean="0"/>
              <a:t> the management of virtual machines and the process of executing your recipes against those virtual machines. And second, by allowing you to capture and automate the work that was previously performed in ad hoc verification. </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72915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 shared with you my opinion on why</a:t>
            </a:r>
            <a:r>
              <a:rPr lang="en-US" baseline="0" dirty="0" smtClean="0"/>
              <a:t> I think it is important to write tests. Now I would like to understand what reasons you see for writing tests. I would also like to know your reasons for not writing tests.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2650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4.png"/><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7.png"/><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Write Tests? Why is that Hard?</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Why Write Tests? Why is that Hard?</a:t>
            </a:r>
            <a:endParaRPr lang="en-US" sz="5400" dirty="0"/>
          </a:p>
        </p:txBody>
      </p:sp>
      <p:sp>
        <p:nvSpPr>
          <p:cNvPr id="3" name="Content Placeholder 2"/>
          <p:cNvSpPr>
            <a:spLocks noGrp="1"/>
          </p:cNvSpPr>
          <p:nvPr>
            <p:ph sz="quarter" idx="11"/>
          </p:nvPr>
        </p:nvSpPr>
        <p:spPr/>
        <p:txBody>
          <a:bodyPr/>
          <a:lstStyle/>
          <a:p>
            <a:r>
              <a:rPr lang="en-US" dirty="0" smtClean="0"/>
              <a:t>To test or not to tests. It's no longer the question. Now I need to think: what makes writing tests challenging?</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Discussion about Writing Tests</a:t>
            </a:r>
          </a:p>
          <a:p>
            <a:pPr marL="342900" indent="-342900">
              <a:buFont typeface="Wingdings" charset="2"/>
              <a:buChar char="q"/>
            </a:pPr>
            <a:r>
              <a:rPr lang="en-US" dirty="0" smtClean="0"/>
              <a:t>Discussion about Why Writing Tests is Hard</a:t>
            </a:r>
            <a:endParaRPr lang="en-US" dirty="0"/>
          </a:p>
        </p:txBody>
      </p:sp>
    </p:spTree>
    <p:extLst>
      <p:ext uri="{BB962C8B-B14F-4D97-AF65-F5344CB8AC3E}">
        <p14:creationId xmlns:p14="http://schemas.microsoft.com/office/powerpoint/2010/main" val="1971664233"/>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Another Language</a:t>
            </a:r>
            <a:endParaRPr lang="en-US" dirty="0"/>
          </a:p>
        </p:txBody>
      </p:sp>
      <p:sp>
        <p:nvSpPr>
          <p:cNvPr id="3" name="Subtitle 2"/>
          <p:cNvSpPr>
            <a:spLocks noGrp="1"/>
          </p:cNvSpPr>
          <p:nvPr>
            <p:ph type="subTitle" idx="1"/>
          </p:nvPr>
        </p:nvSpPr>
        <p:spPr/>
        <p:txBody>
          <a:bodyPr/>
          <a:lstStyle/>
          <a:p>
            <a:r>
              <a:rPr lang="en-US" dirty="0" smtClean="0"/>
              <a:t>Learning to write tests require you to learn a whole new language that you must understand grammatically.</a:t>
            </a:r>
            <a:endParaRPr lang="en-US" dirty="0"/>
          </a:p>
        </p:txBody>
      </p:sp>
    </p:spTree>
    <p:extLst>
      <p:ext uri="{BB962C8B-B14F-4D97-AF65-F5344CB8AC3E}">
        <p14:creationId xmlns:p14="http://schemas.microsoft.com/office/powerpoint/2010/main" val="190968669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Another Workflow</a:t>
            </a:r>
            <a:endParaRPr lang="en-US" dirty="0"/>
          </a:p>
        </p:txBody>
      </p:sp>
      <p:sp>
        <p:nvSpPr>
          <p:cNvPr id="3" name="Subtitle 2"/>
          <p:cNvSpPr>
            <a:spLocks noGrp="1"/>
          </p:cNvSpPr>
          <p:nvPr>
            <p:ph type="subTitle" idx="1"/>
          </p:nvPr>
        </p:nvSpPr>
        <p:spPr/>
        <p:txBody>
          <a:bodyPr/>
          <a:lstStyle/>
          <a:p>
            <a:r>
              <a:rPr lang="en-US" dirty="0" smtClean="0"/>
              <a:t>Executing tests requires learning new tools, commands, flags and configurations with entirely new mechanisms that provide you feedback.</a:t>
            </a:r>
            <a:endParaRPr lang="en-US" dirty="0"/>
          </a:p>
        </p:txBody>
      </p:sp>
    </p:spTree>
    <p:extLst>
      <p:ext uri="{BB962C8B-B14F-4D97-AF65-F5344CB8AC3E}">
        <p14:creationId xmlns:p14="http://schemas.microsoft.com/office/powerpoint/2010/main" val="365001271"/>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reasons you see that make testing hard?</a:t>
            </a:r>
          </a:p>
          <a:p>
            <a:endParaRPr lang="en-US" dirty="0"/>
          </a:p>
          <a:p>
            <a:r>
              <a:rPr lang="en-US" dirty="0" smtClean="0"/>
              <a:t>What are some of the the ways in which you have made it less hard?</a:t>
            </a:r>
            <a:endParaRPr lang="en-US" dirty="0"/>
          </a:p>
        </p:txBody>
      </p:sp>
    </p:spTree>
    <p:extLst>
      <p:ext uri="{BB962C8B-B14F-4D97-AF65-F5344CB8AC3E}">
        <p14:creationId xmlns:p14="http://schemas.microsoft.com/office/powerpoint/2010/main" val="219104771"/>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Why Write Tests? Why is that Hard?</a:t>
            </a:r>
            <a:endParaRPr lang="en-US" sz="5400" dirty="0"/>
          </a:p>
        </p:txBody>
      </p:sp>
      <p:sp>
        <p:nvSpPr>
          <p:cNvPr id="3" name="Content Placeholder 2"/>
          <p:cNvSpPr>
            <a:spLocks noGrp="1"/>
          </p:cNvSpPr>
          <p:nvPr>
            <p:ph sz="quarter" idx="11"/>
          </p:nvPr>
        </p:nvSpPr>
        <p:spPr/>
        <p:txBody>
          <a:bodyPr/>
          <a:lstStyle/>
          <a:p>
            <a:r>
              <a:rPr lang="en-US" dirty="0" smtClean="0"/>
              <a:t>I may or may not be convinced. The important thing is I understand what others around me think ... now I have more information to make up my mind.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Discussion about Writing Tests</a:t>
            </a:r>
          </a:p>
          <a:p>
            <a:pPr marL="342900" indent="-342900">
              <a:buFont typeface="Wingdings" charset="2"/>
              <a:buChar char="ü"/>
            </a:pPr>
            <a:r>
              <a:rPr lang="en-US" dirty="0" smtClean="0"/>
              <a:t>Discussion about Why Writing Tests is Hard</a:t>
            </a:r>
            <a:endParaRPr lang="en-US" dirty="0"/>
          </a:p>
        </p:txBody>
      </p:sp>
    </p:spTree>
    <p:extLst>
      <p:ext uri="{BB962C8B-B14F-4D97-AF65-F5344CB8AC3E}">
        <p14:creationId xmlns:p14="http://schemas.microsoft.com/office/powerpoint/2010/main" val="312059763"/>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087134947"/>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55826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Why Write Tests? Why is that Hard?</a:t>
            </a:r>
            <a:endParaRPr lang="en-US" sz="5400" dirty="0"/>
          </a:p>
        </p:txBody>
      </p:sp>
      <p:sp>
        <p:nvSpPr>
          <p:cNvPr id="3" name="Content Placeholder 2"/>
          <p:cNvSpPr>
            <a:spLocks noGrp="1"/>
          </p:cNvSpPr>
          <p:nvPr>
            <p:ph sz="quarter" idx="11"/>
          </p:nvPr>
        </p:nvSpPr>
        <p:spPr/>
        <p:txBody>
          <a:bodyPr/>
          <a:lstStyle/>
          <a:p>
            <a:r>
              <a:rPr lang="en-US" dirty="0" smtClean="0"/>
              <a:t>Should I write a test? Perhaps the answer to that question lies in: why write tests?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Discussion about Writing Tests</a:t>
            </a:r>
          </a:p>
          <a:p>
            <a:pPr marL="342900" indent="-342900">
              <a:buFont typeface="Wingdings" charset="2"/>
              <a:buChar char="q"/>
            </a:pPr>
            <a:r>
              <a:rPr lang="en-US" dirty="0" smtClean="0"/>
              <a:t>Discussion about Why Writing Tests is Hard</a:t>
            </a:r>
            <a:endParaRPr lang="en-US" dirty="0"/>
          </a:p>
        </p:txBody>
      </p:sp>
    </p:spTree>
    <p:extLst>
      <p:ext uri="{BB962C8B-B14F-4D97-AF65-F5344CB8AC3E}">
        <p14:creationId xmlns:p14="http://schemas.microsoft.com/office/powerpoint/2010/main" val="147396084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t>Current Cookbook Development Workflow</a:t>
            </a:r>
            <a:endParaRPr lang="en-US" sz="6600" dirty="0"/>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Write some cookbook code</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Upload the cookbook to the Chef Server</a:t>
            </a:r>
          </a:p>
          <a:p>
            <a:endParaRPr lang="en-US" dirty="0"/>
          </a:p>
        </p:txBody>
      </p:sp>
      <p:grpSp>
        <p:nvGrpSpPr>
          <p:cNvPr id="4" name="Group 3"/>
          <p:cNvGrpSpPr/>
          <p:nvPr/>
        </p:nvGrpSpPr>
        <p:grpSpPr>
          <a:xfrm>
            <a:off x="1836858" y="4037216"/>
            <a:ext cx="3026243" cy="2581043"/>
            <a:chOff x="1022177" y="3094295"/>
            <a:chExt cx="3026243" cy="2581043"/>
          </a:xfrm>
        </p:grpSpPr>
        <p:grpSp>
          <p:nvGrpSpPr>
            <p:cNvPr id="5" name="Group 4"/>
            <p:cNvGrpSpPr/>
            <p:nvPr/>
          </p:nvGrpSpPr>
          <p:grpSpPr>
            <a:xfrm>
              <a:off x="1022177" y="3094295"/>
              <a:ext cx="3026243" cy="1265939"/>
              <a:chOff x="1022177" y="2862203"/>
              <a:chExt cx="3026243" cy="1265939"/>
            </a:xfrm>
          </p:grpSpPr>
          <p:sp>
            <p:nvSpPr>
              <p:cNvPr id="7" name="Rectangle 6"/>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8" name="Picture 7"/>
              <p:cNvPicPr>
                <a:picLocks noChangeAspect="1"/>
              </p:cNvPicPr>
              <p:nvPr/>
            </p:nvPicPr>
            <p:blipFill>
              <a:blip r:embed="rId3"/>
              <a:stretch>
                <a:fillRect/>
              </a:stretch>
            </p:blipFill>
            <p:spPr>
              <a:xfrm>
                <a:off x="1154376" y="3001892"/>
                <a:ext cx="1007188" cy="1001265"/>
              </a:xfrm>
              <a:prstGeom prst="rect">
                <a:avLst/>
              </a:prstGeom>
              <a:effectLst>
                <a:glow rad="101600">
                  <a:schemeClr val="bg1">
                    <a:alpha val="75000"/>
                  </a:schemeClr>
                </a:glow>
              </a:effectLst>
            </p:spPr>
          </p:pic>
        </p:grpSp>
        <p:pic>
          <p:nvPicPr>
            <p:cNvPr id="6" name="Picture 5"/>
            <p:cNvPicPr>
              <a:picLocks noChangeAspect="1"/>
            </p:cNvPicPr>
            <p:nvPr/>
          </p:nvPicPr>
          <p:blipFill>
            <a:blip r:embed="rId4"/>
            <a:stretch>
              <a:fillRect/>
            </a:stretch>
          </p:blipFill>
          <p:spPr>
            <a:xfrm>
              <a:off x="1153709" y="4674073"/>
              <a:ext cx="995341" cy="1001265"/>
            </a:xfrm>
            <a:prstGeom prst="rect">
              <a:avLst/>
            </a:prstGeom>
          </p:spPr>
        </p:pic>
      </p:grpSp>
    </p:spTree>
    <p:extLst>
      <p:ext uri="{BB962C8B-B14F-4D97-AF65-F5344CB8AC3E}">
        <p14:creationId xmlns:p14="http://schemas.microsoft.com/office/powerpoint/2010/main" val="177321529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t>Current Cookbook Development Workflow</a:t>
            </a:r>
            <a:endParaRPr lang="en-US" sz="6600" dirty="0"/>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Chef-client run retrieves the updated cookbook</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Promote the cookbook to the next environment</a:t>
            </a:r>
          </a:p>
        </p:txBody>
      </p:sp>
      <p:grpSp>
        <p:nvGrpSpPr>
          <p:cNvPr id="17" name="Group 16"/>
          <p:cNvGrpSpPr/>
          <p:nvPr/>
        </p:nvGrpSpPr>
        <p:grpSpPr>
          <a:xfrm>
            <a:off x="1836858" y="4037216"/>
            <a:ext cx="3026243" cy="2581043"/>
            <a:chOff x="1836858" y="4037216"/>
            <a:chExt cx="3026243" cy="2581043"/>
          </a:xfrm>
        </p:grpSpPr>
        <p:sp>
          <p:nvSpPr>
            <p:cNvPr id="9" name="Rectangle 8"/>
            <p:cNvSpPr/>
            <p:nvPr/>
          </p:nvSpPr>
          <p:spPr bwMode="auto">
            <a:xfrm>
              <a:off x="1836858" y="4037216"/>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a:stretch>
              <a:fillRect/>
            </a:stretch>
          </p:blipFill>
          <p:spPr>
            <a:xfrm>
              <a:off x="1969712" y="4170980"/>
              <a:ext cx="1013114" cy="1013114"/>
            </a:xfrm>
            <a:prstGeom prst="rect">
              <a:avLst/>
            </a:prstGeom>
            <a:effectLst>
              <a:glow rad="101600">
                <a:schemeClr val="bg1">
                  <a:alpha val="75000"/>
                </a:schemeClr>
              </a:glow>
            </a:effectLst>
          </p:spPr>
        </p:pic>
        <p:pic>
          <p:nvPicPr>
            <p:cNvPr id="11" name="Picture 10"/>
            <p:cNvPicPr>
              <a:picLocks noChangeAspect="1"/>
            </p:cNvPicPr>
            <p:nvPr/>
          </p:nvPicPr>
          <p:blipFill>
            <a:blip r:embed="rId4"/>
            <a:stretch>
              <a:fillRect/>
            </a:stretch>
          </p:blipFill>
          <p:spPr>
            <a:xfrm>
              <a:off x="1968390" y="5616994"/>
              <a:ext cx="995341" cy="1001265"/>
            </a:xfrm>
            <a:prstGeom prst="rect">
              <a:avLst/>
            </a:prstGeom>
          </p:spPr>
        </p:pic>
      </p:grpSp>
      <p:grpSp>
        <p:nvGrpSpPr>
          <p:cNvPr id="12" name="Group 11"/>
          <p:cNvGrpSpPr/>
          <p:nvPr/>
        </p:nvGrpSpPr>
        <p:grpSpPr>
          <a:xfrm>
            <a:off x="-1637822" y="4037216"/>
            <a:ext cx="3026243" cy="2581043"/>
            <a:chOff x="1022177" y="3094295"/>
            <a:chExt cx="3026243" cy="2581043"/>
          </a:xfrm>
        </p:grpSpPr>
        <p:grpSp>
          <p:nvGrpSpPr>
            <p:cNvPr id="13" name="Group 12"/>
            <p:cNvGrpSpPr/>
            <p:nvPr/>
          </p:nvGrpSpPr>
          <p:grpSpPr>
            <a:xfrm>
              <a:off x="1022177" y="3094295"/>
              <a:ext cx="3026243" cy="1265939"/>
              <a:chOff x="1022177" y="2862203"/>
              <a:chExt cx="3026243" cy="1265939"/>
            </a:xfrm>
          </p:grpSpPr>
          <p:sp>
            <p:nvSpPr>
              <p:cNvPr id="15" name="Rectangle 14"/>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16" name="Picture 15"/>
              <p:cNvPicPr>
                <a:picLocks noChangeAspect="1"/>
              </p:cNvPicPr>
              <p:nvPr/>
            </p:nvPicPr>
            <p:blipFill>
              <a:blip r:embed="rId5"/>
              <a:stretch>
                <a:fillRect/>
              </a:stretch>
            </p:blipFill>
            <p:spPr>
              <a:xfrm>
                <a:off x="1154376" y="3001892"/>
                <a:ext cx="1007188" cy="1001265"/>
              </a:xfrm>
              <a:prstGeom prst="rect">
                <a:avLst/>
              </a:prstGeom>
              <a:effectLst>
                <a:glow rad="101600">
                  <a:schemeClr val="bg1">
                    <a:alpha val="75000"/>
                  </a:schemeClr>
                </a:glow>
              </a:effectLst>
            </p:spPr>
          </p:pic>
        </p:grpSp>
        <p:pic>
          <p:nvPicPr>
            <p:cNvPr id="14" name="Picture 13"/>
            <p:cNvPicPr>
              <a:picLocks noChangeAspect="1"/>
            </p:cNvPicPr>
            <p:nvPr/>
          </p:nvPicPr>
          <p:blipFill>
            <a:blip r:embed="rId4"/>
            <a:stretch>
              <a:fillRect/>
            </a:stretch>
          </p:blipFill>
          <p:spPr>
            <a:xfrm>
              <a:off x="1153709" y="4674073"/>
              <a:ext cx="995341" cy="1001265"/>
            </a:xfrm>
            <a:prstGeom prst="rect">
              <a:avLst/>
            </a:prstGeom>
          </p:spPr>
        </p:pic>
      </p:grpSp>
    </p:spTree>
    <p:extLst>
      <p:ext uri="{BB962C8B-B14F-4D97-AF65-F5344CB8AC3E}">
        <p14:creationId xmlns:p14="http://schemas.microsoft.com/office/powerpoint/2010/main" val="80206201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t>Current Cookbook Development Workflow</a:t>
            </a:r>
            <a:endParaRPr lang="en-US" sz="6600" dirty="0"/>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Chef-client run retrieves the updated cookbook</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Establish monitoring for deployed services</a:t>
            </a:r>
          </a:p>
        </p:txBody>
      </p:sp>
      <p:grpSp>
        <p:nvGrpSpPr>
          <p:cNvPr id="12" name="Group 11"/>
          <p:cNvGrpSpPr/>
          <p:nvPr/>
        </p:nvGrpSpPr>
        <p:grpSpPr>
          <a:xfrm>
            <a:off x="-1637822" y="4037216"/>
            <a:ext cx="3026243" cy="2581043"/>
            <a:chOff x="1022177" y="3094295"/>
            <a:chExt cx="3026243" cy="2581043"/>
          </a:xfrm>
        </p:grpSpPr>
        <p:grpSp>
          <p:nvGrpSpPr>
            <p:cNvPr id="13" name="Group 12"/>
            <p:cNvGrpSpPr/>
            <p:nvPr/>
          </p:nvGrpSpPr>
          <p:grpSpPr>
            <a:xfrm>
              <a:off x="1022177" y="3094295"/>
              <a:ext cx="3026243" cy="1265939"/>
              <a:chOff x="1022177" y="2862203"/>
              <a:chExt cx="3026243" cy="1265939"/>
            </a:xfrm>
          </p:grpSpPr>
          <p:sp>
            <p:nvSpPr>
              <p:cNvPr id="15" name="Rectangle 14"/>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16" name="Picture 15"/>
              <p:cNvPicPr>
                <a:picLocks noChangeAspect="1"/>
              </p:cNvPicPr>
              <p:nvPr/>
            </p:nvPicPr>
            <p:blipFill>
              <a:blip r:embed="rId3"/>
              <a:stretch>
                <a:fillRect/>
              </a:stretch>
            </p:blipFill>
            <p:spPr>
              <a:xfrm>
                <a:off x="1154376" y="3001892"/>
                <a:ext cx="1007188" cy="1001265"/>
              </a:xfrm>
              <a:prstGeom prst="rect">
                <a:avLst/>
              </a:prstGeom>
              <a:effectLst>
                <a:glow rad="101600">
                  <a:schemeClr val="bg1">
                    <a:alpha val="75000"/>
                  </a:schemeClr>
                </a:glow>
              </a:effectLst>
            </p:spPr>
          </p:pic>
        </p:grpSp>
        <p:pic>
          <p:nvPicPr>
            <p:cNvPr id="14" name="Picture 13"/>
            <p:cNvPicPr>
              <a:picLocks noChangeAspect="1"/>
            </p:cNvPicPr>
            <p:nvPr/>
          </p:nvPicPr>
          <p:blipFill>
            <a:blip r:embed="rId4"/>
            <a:stretch>
              <a:fillRect/>
            </a:stretch>
          </p:blipFill>
          <p:spPr>
            <a:xfrm>
              <a:off x="1153709" y="4674073"/>
              <a:ext cx="995341" cy="1001265"/>
            </a:xfrm>
            <a:prstGeom prst="rect">
              <a:avLst/>
            </a:prstGeom>
          </p:spPr>
        </p:pic>
      </p:grpSp>
      <p:grpSp>
        <p:nvGrpSpPr>
          <p:cNvPr id="18" name="Group 17"/>
          <p:cNvGrpSpPr/>
          <p:nvPr/>
        </p:nvGrpSpPr>
        <p:grpSpPr>
          <a:xfrm>
            <a:off x="1836858" y="4037216"/>
            <a:ext cx="3026243" cy="2581043"/>
            <a:chOff x="1836858" y="3094295"/>
            <a:chExt cx="3026243" cy="2581043"/>
          </a:xfrm>
        </p:grpSpPr>
        <p:sp>
          <p:nvSpPr>
            <p:cNvPr id="19" name="Rectangle 18"/>
            <p:cNvSpPr/>
            <p:nvPr/>
          </p:nvSpPr>
          <p:spPr bwMode="auto">
            <a:xfrm>
              <a:off x="1836858" y="3094295"/>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20" name="Picture 19"/>
            <p:cNvPicPr>
              <a:picLocks noChangeAspect="1"/>
            </p:cNvPicPr>
            <p:nvPr/>
          </p:nvPicPr>
          <p:blipFill>
            <a:blip r:embed="rId4"/>
            <a:stretch>
              <a:fillRect/>
            </a:stretch>
          </p:blipFill>
          <p:spPr>
            <a:xfrm>
              <a:off x="1968390" y="4674073"/>
              <a:ext cx="995341" cy="1001265"/>
            </a:xfrm>
            <a:prstGeom prst="rect">
              <a:avLst/>
            </a:prstGeom>
          </p:spPr>
        </p:pic>
        <p:pic>
          <p:nvPicPr>
            <p:cNvPr id="21" name="Picture 20"/>
            <p:cNvPicPr>
              <a:picLocks noChangeAspect="1"/>
            </p:cNvPicPr>
            <p:nvPr/>
          </p:nvPicPr>
          <p:blipFill>
            <a:blip r:embed="rId5"/>
            <a:stretch>
              <a:fillRect/>
            </a:stretch>
          </p:blipFill>
          <p:spPr>
            <a:xfrm>
              <a:off x="1973339" y="3234506"/>
              <a:ext cx="1013114" cy="1013114"/>
            </a:xfrm>
            <a:prstGeom prst="rect">
              <a:avLst/>
            </a:prstGeom>
            <a:effectLst>
              <a:glow rad="101600">
                <a:schemeClr val="bg1">
                  <a:alpha val="75000"/>
                </a:schemeClr>
              </a:glow>
            </a:effectLst>
          </p:spPr>
        </p:pic>
      </p:grpSp>
    </p:spTree>
    <p:extLst>
      <p:ext uri="{BB962C8B-B14F-4D97-AF65-F5344CB8AC3E}">
        <p14:creationId xmlns:p14="http://schemas.microsoft.com/office/powerpoint/2010/main" val="109258976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Risk</a:t>
            </a:r>
            <a:endParaRPr lang="en-US" dirty="0"/>
          </a:p>
        </p:txBody>
      </p:sp>
      <p:sp>
        <p:nvSpPr>
          <p:cNvPr id="3" name="Subtitle 2"/>
          <p:cNvSpPr>
            <a:spLocks noGrp="1"/>
          </p:cNvSpPr>
          <p:nvPr>
            <p:ph type="subTitle" idx="1"/>
          </p:nvPr>
        </p:nvSpPr>
        <p:spPr/>
        <p:txBody>
          <a:bodyPr/>
          <a:lstStyle/>
          <a:p>
            <a:r>
              <a:rPr lang="en-US" dirty="0" smtClean="0"/>
              <a:t>Every change to our cookbooks introduce risk. Validating every change would take too long in this system. To alleviate that we often batch these changes up. Batching up the changes make it harder to discover when we introduced an error.</a:t>
            </a:r>
            <a:endParaRPr lang="en-US" dirty="0"/>
          </a:p>
        </p:txBody>
      </p:sp>
    </p:spTree>
    <p:extLst>
      <p:ext uri="{BB962C8B-B14F-4D97-AF65-F5344CB8AC3E}">
        <p14:creationId xmlns:p14="http://schemas.microsoft.com/office/powerpoint/2010/main" val="1640155216"/>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59397545"/>
              </p:ext>
            </p:extLst>
          </p:nvPr>
        </p:nvGraphicFramePr>
        <p:xfrm>
          <a:off x="4319904" y="1576970"/>
          <a:ext cx="7616193" cy="5990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456158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106385492"/>
              </p:ext>
            </p:extLst>
          </p:nvPr>
        </p:nvGraphicFramePr>
        <p:xfrm>
          <a:off x="4319904" y="1576970"/>
          <a:ext cx="7616193" cy="5990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758720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reasons you see for writing tests?</a:t>
            </a:r>
          </a:p>
          <a:p>
            <a:endParaRPr lang="en-US" dirty="0"/>
          </a:p>
          <a:p>
            <a:r>
              <a:rPr lang="en-US" dirty="0" smtClean="0"/>
              <a:t>What are reasons you see for not writing tests?</a:t>
            </a:r>
          </a:p>
        </p:txBody>
      </p:sp>
    </p:spTree>
    <p:extLst>
      <p:ext uri="{BB962C8B-B14F-4D97-AF65-F5344CB8AC3E}">
        <p14:creationId xmlns:p14="http://schemas.microsoft.com/office/powerpoint/2010/main" val="60868293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01-introduction" id="{BC24C17A-2FEF-694F-9201-CE77FC563C2A}" vid="{76125887-D543-884F-9633-9A85A871AC53}"/>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01-introduction" id="{BC24C17A-2FEF-694F-9201-CE77FC563C2A}" vid="{28C02E34-D584-2D45-A509-53D5DDA1535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chef-training-012816</Template>
  <TotalTime>269</TotalTime>
  <Words>1865</Words>
  <Application>Microsoft Macintosh PowerPoint</Application>
  <PresentationFormat>Custom</PresentationFormat>
  <Paragraphs>102</Paragraphs>
  <Slides>16</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Courier New</vt:lpstr>
      <vt:lpstr>ＭＳ Ｐゴシック</vt:lpstr>
      <vt:lpstr>Wingdings</vt:lpstr>
      <vt:lpstr>Arial</vt:lpstr>
      <vt:lpstr>Template</vt:lpstr>
      <vt:lpstr>Interaction</vt:lpstr>
      <vt:lpstr>Why Write Tests? Why is that Hard?</vt:lpstr>
      <vt:lpstr>Why Write Tests? Why is that Hard?</vt:lpstr>
      <vt:lpstr>Current Cookbook Development Workflow</vt:lpstr>
      <vt:lpstr>Current Cookbook Development Workflow</vt:lpstr>
      <vt:lpstr>Current Cookbook Development Workflow</vt:lpstr>
      <vt:lpstr>Risk</vt:lpstr>
      <vt:lpstr>PowerPoint Presentation</vt:lpstr>
      <vt:lpstr>PowerPoint Presentation</vt:lpstr>
      <vt:lpstr>Discussion</vt:lpstr>
      <vt:lpstr>Why Write Tests? Why is that Hard?</vt:lpstr>
      <vt:lpstr>Another Language</vt:lpstr>
      <vt:lpstr>Another Workflow</vt:lpstr>
      <vt:lpstr>Discussion</vt:lpstr>
      <vt:lpstr>Why Write Tests? Why is that Hard?</vt:lpstr>
      <vt:lpstr>Q&amp;A</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creator>Franklin Webber</dc:creator>
  <cp:lastModifiedBy>Franklin Webber</cp:lastModifiedBy>
  <cp:revision>69</cp:revision>
  <cp:lastPrinted>2015-02-07T23:49:10Z</cp:lastPrinted>
  <dcterms:created xsi:type="dcterms:W3CDTF">2016-01-29T17:30:15Z</dcterms:created>
  <dcterms:modified xsi:type="dcterms:W3CDTF">2016-02-27T22:42:20Z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