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6709"/>
  </p:normalViewPr>
  <p:slideViewPr>
    <p:cSldViewPr snapToGrid="0">
      <p:cViewPr varScale="1">
        <p:scale>
          <a:sx n="103" d="100"/>
          <a:sy n="103" d="100"/>
        </p:scale>
        <p:origin x="1200" y="176"/>
      </p:cViewPr>
      <p:guideLst>
        <p:guide orient="horz" pos="894"/>
        <p:guide pos="9120"/>
      </p:guideLst>
    </p:cSldViewPr>
  </p:slideViewPr>
  <p:notesTextViewPr>
    <p:cViewPr>
      <p:scale>
        <a:sx n="170" d="100"/>
        <a:sy n="17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2016</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2016</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2016</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2016</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15405</TotalTime>
  <Words>3848</Words>
  <Application>Microsoft Macintosh PowerPoint</Application>
  <PresentationFormat>Custom</PresentationFormat>
  <Paragraphs>413</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Arial</vt:lpstr>
      <vt:lpstr>Courier New</vt:lpstr>
      <vt:lpstr>ＭＳ Ｐゴシック</vt:lpstr>
      <vt:lpstr>Wingdings</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2180</cp:revision>
  <cp:lastPrinted>2015-02-07T23:49:10Z</cp:lastPrinted>
  <dcterms:created xsi:type="dcterms:W3CDTF">2012-09-13T17:36:07Z</dcterms:created>
  <dcterms:modified xsi:type="dcterms:W3CDTF">2016-02-27T22:44:27Z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