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0"/>
  </p:notesMasterIdLst>
  <p:handoutMasterIdLst>
    <p:handoutMasterId r:id="rId21"/>
  </p:handoutMasterIdLst>
  <p:sldIdLst>
    <p:sldId id="256" r:id="rId7"/>
    <p:sldId id="257" r:id="rId8"/>
    <p:sldId id="258" r:id="rId9"/>
    <p:sldId id="262" r:id="rId10"/>
    <p:sldId id="261" r:id="rId11"/>
    <p:sldId id="263" r:id="rId12"/>
    <p:sldId id="260" r:id="rId13"/>
    <p:sldId id="264" r:id="rId14"/>
    <p:sldId id="267" r:id="rId15"/>
    <p:sldId id="266" r:id="rId16"/>
    <p:sldId id="269" r:id="rId17"/>
    <p:sldId id="270" r:id="rId18"/>
    <p:sldId id="268" r:id="rId1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61963"/>
  </p:normalViewPr>
  <p:slideViewPr>
    <p:cSldViewPr snapToGrid="0">
      <p:cViewPr varScale="1">
        <p:scale>
          <a:sx n="80" d="100"/>
          <a:sy n="80" d="100"/>
        </p:scale>
        <p:origin x="256" y="256"/>
      </p:cViewPr>
      <p:guideLst>
        <p:guide orient="horz" pos="894"/>
        <p:guide pos="9120"/>
      </p:guideLst>
    </p:cSldViewPr>
  </p:slideViewPr>
  <p:notesTextViewPr>
    <p:cViewPr>
      <p:scale>
        <a:sx n="125" d="100"/>
        <a:sy n="125" d="100"/>
      </p:scale>
      <p:origin x="0" y="0"/>
    </p:cViewPr>
  </p:notesTextViewPr>
  <p:notesViewPr>
    <p:cSldViewPr snapToGrid="0">
      <p:cViewPr varScale="1">
        <p:scale>
          <a:sx n="137" d="100"/>
          <a:sy n="137" d="100"/>
        </p:scale>
        <p:origin x="904"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2016-02-28</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Test Driven Cookbook Development.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a:t>
            </a:r>
            <a:r>
              <a:rPr lang="en-US" baseline="0" dirty="0" smtClean="0"/>
              <a:t> that you are connected to that workstation we have taken care of all the necessary work to get started with the training.</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5922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end with a discussion about the following topics.</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a:t>
            </a:r>
            <a:r>
              <a:rPr lang="en-US" baseline="0" smtClean="0"/>
              <a:t>When all the groups are done I then open the discussion up to the entire group allowing each group or individuals to share their answers.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0714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continue let us stop for a moment answer </a:t>
            </a:r>
            <a:r>
              <a:rPr lang="en-US" baseline="0" smtClean="0"/>
              <a:t>any questions that anyone might have at this time.</a:t>
            </a:r>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7106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84459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start let me introduce myself. Then I would like it if everyone had a chance to introduce themselves.</a:t>
            </a:r>
          </a:p>
          <a:p>
            <a:endParaRPr lang="en-US" baseline="0" dirty="0" smtClean="0"/>
          </a:p>
          <a:p>
            <a:r>
              <a:rPr lang="en-US" baseline="0" dirty="0" smtClean="0"/>
              <a:t>Instructor Note: Often times with larger, in-person groups I prefer to have the individuals perform this introduction one-on-one. Having people leave their desks and greet as many people as they can during the time allotted. I often feel this works better as it removes the pressure from the single individual to introduce themselves in a way that is presenting themselves and not actually greeting people. When Online, I create a pre-defined order, announce that order, and then invite a person to speak, thank them when they are done.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672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class is to give you a introduction to these core testing tools that focuses on the workflow and thought process on why and how to best employ them. Testing is huge domain and will have to keep a tight focus on the challenges and exercises presented in this content. During and throughout the content we will have discussion where we may have additional time to talk about many different topics but in this interest of time and popular opinion we may need to leave those discussions.</a:t>
            </a:r>
          </a:p>
          <a:p>
            <a:endParaRPr lang="en-US" dirty="0" smtClean="0"/>
          </a:p>
          <a:p>
            <a:r>
              <a:rPr lang="en-US" baseline="0" dirty="0" smtClean="0"/>
              <a:t>During the introductions you learned about the other individuals here in the course with you. They may </a:t>
            </a:r>
            <a:r>
              <a:rPr lang="en-US" baseline="0" dirty="0" smtClean="0"/>
              <a:t>have shared </a:t>
            </a:r>
            <a:r>
              <a:rPr lang="en-US" baseline="0" dirty="0" smtClean="0"/>
              <a:t>similar problems and domains. During the time that we are here respectfully reach out them so that you can continue the conversation, grow each others' knowledge, and become better professionals.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4456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throughout this</a:t>
            </a:r>
            <a:r>
              <a:rPr lang="en-US" baseline="0" dirty="0" smtClean="0"/>
              <a:t> training I strongly encourage you to ask questions whenever you do not understand a topic, an acronym, concept, or software. By asking a question you better your learning and often times better the learning of those with you in this training. Asking questions is a sign of curiosity that we want to encourage and foster while we are here together.</a:t>
            </a:r>
          </a:p>
          <a:p>
            <a:endParaRPr lang="en-US" baseline="0" dirty="0" smtClean="0"/>
          </a:p>
          <a:p>
            <a:r>
              <a:rPr lang="en-US" baseline="0" dirty="0" smtClean="0"/>
              <a:t>This curiosity can also be employed by exploring the boundaries of the tools you are using and the language you are writing. The exercises and the labs we will perform will often lead you through examples that work from the beginning to the end. When you develop solutions it is rare that something works from the start all the way to the end. Errors and issues come up from typos or the incorrect usage of a command of the programming language. When you fall off the path it can often be hard to find your way back. Here, if you find yourself always on the correct path explore what happens when you step off of it, what you see, the error messages you are presented with, the new results you might find.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1634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 is</a:t>
            </a:r>
            <a:r>
              <a:rPr lang="en-US" baseline="0" dirty="0" smtClean="0"/>
              <a:t> a large topic and we will spend the training focused on the core workflow of test-driven development, the tools, and the language constructs. During this time you will be performing a lot of hands on work by executing the commands and write the source code necessary to complete the objectives. While this means we will not move through a larger body of content it will mean that you have a better understanding of the material and have built the important muscle memory to perform this work after this training is done.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92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 of this training has been</a:t>
            </a:r>
            <a:r>
              <a:rPr lang="en-US" baseline="0" dirty="0" smtClean="0"/>
              <a:t> designed in a way to emphasize this hands-on approach to the content. Together, we will perform exercises together that accomplish an understood objective. After that is done </a:t>
            </a:r>
            <a:r>
              <a:rPr lang="en-US" baseline="0" dirty="0" smtClean="0"/>
              <a:t>you will </a:t>
            </a:r>
            <a:r>
              <a:rPr lang="en-US" baseline="0" dirty="0" smtClean="0"/>
              <a:t>often emphasize an activity by performing a lab. The lab is designed to challenge your understanding and retention of the previously accomplished exercises. You can work through this labs on your own or in groups. After completing the labs we will all come together again to review the exercise. Finally, we will end each section with a discussion about the topics that we introduced. These discussions will often ask you to share your opinions, recent experiences, or previous experiences within this domain.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7126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of the</a:t>
            </a:r>
            <a:r>
              <a:rPr lang="en-US" baseline="0" dirty="0" smtClean="0"/>
              <a:t> events for this training. Please take a moment to review this list to ensure that the topics listed here meet your expectations. Take a moment to note which topics are of most interest to you. Also note which topics are not present here on this list. We will discuss your thoughts at the end of the section.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441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I mentioned there</a:t>
            </a:r>
            <a:r>
              <a:rPr lang="en-US" baseline="0" dirty="0" smtClean="0"/>
              <a:t> is a lot work planned for the day. To ensure we </a:t>
            </a:r>
            <a:r>
              <a:rPr lang="en-US" dirty="0" smtClean="0"/>
              <a:t>focus on the concepts we introduce and not on troubleshooting systems we are providing you</a:t>
            </a:r>
            <a:r>
              <a:rPr lang="en-US" baseline="0" dirty="0" smtClean="0"/>
              <a:t> a workstation with the necessary tools installed to get started right away.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a:r>
            <a:r>
              <a:rPr lang="en-US" dirty="0" smtClean="0"/>
              <a:t>At the end of the training</a:t>
            </a:r>
            <a:r>
              <a:rPr lang="en-US" baseline="0" dirty="0" smtClean="0"/>
              <a:t> it is often a good idea to offer your services to help individuals install necessary software or troubleshoot their systems.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5600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provide you with the address,</a:t>
            </a:r>
            <a:r>
              <a:rPr lang="en-US" baseline="0" dirty="0" smtClean="0"/>
              <a:t> username and password of the workstation. With that information you will need to use the SSH tool that you have installed to connect that workstation.</a:t>
            </a:r>
          </a:p>
          <a:p>
            <a:endParaRPr lang="en-US" baseline="0" dirty="0" smtClean="0"/>
          </a:p>
          <a:p>
            <a:r>
              <a:rPr lang="en-US" baseline="0" dirty="0" smtClean="0"/>
              <a:t>This demonstrates how you might connect to the remote machine using your terminal or command-prompt if you have access to the application </a:t>
            </a:r>
            <a:r>
              <a:rPr lang="en-US" baseline="0" dirty="0" err="1" smtClean="0"/>
              <a:t>ssh</a:t>
            </a:r>
            <a:r>
              <a:rPr lang="en-US" baseline="0" dirty="0" smtClean="0"/>
              <a:t>. This may be different based on your operating system.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00305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Driven Cookbook Development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a:t>We will provide for you a workstation with all the tools installed</a:t>
            </a:r>
            <a:r>
              <a:rPr lang="en-US" dirty="0" smtClean="0"/>
              <a:t>.</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ü"/>
            </a:pPr>
            <a:r>
              <a:rPr lang="en-US" dirty="0" smtClean="0"/>
              <a:t>Login to the Remote Workstation</a:t>
            </a:r>
            <a:endParaRPr lang="en-US" dirty="0"/>
          </a:p>
        </p:txBody>
      </p:sp>
    </p:spTree>
    <p:extLst>
      <p:ext uri="{BB962C8B-B14F-4D97-AF65-F5344CB8AC3E}">
        <p14:creationId xmlns:p14="http://schemas.microsoft.com/office/powerpoint/2010/main" val="65051854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topics are you most interested in learning?</a:t>
            </a:r>
          </a:p>
          <a:p>
            <a:endParaRPr lang="en-US" dirty="0"/>
          </a:p>
          <a:p>
            <a:r>
              <a:rPr lang="en-US" dirty="0" smtClean="0"/>
              <a:t>What topics are missing that you want to learn about?</a:t>
            </a:r>
            <a:endParaRPr lang="en-US" dirty="0"/>
          </a:p>
        </p:txBody>
      </p:sp>
    </p:spTree>
    <p:extLst>
      <p:ext uri="{BB962C8B-B14F-4D97-AF65-F5344CB8AC3E}">
        <p14:creationId xmlns:p14="http://schemas.microsoft.com/office/powerpoint/2010/main" val="22072864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08713494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Yourselves</a:t>
            </a:r>
            <a:endParaRPr lang="en-US" dirty="0"/>
          </a:p>
        </p:txBody>
      </p:sp>
      <p:sp>
        <p:nvSpPr>
          <p:cNvPr id="3" name="Text Placeholder 2"/>
          <p:cNvSpPr>
            <a:spLocks noGrp="1"/>
          </p:cNvSpPr>
          <p:nvPr>
            <p:ph type="body" sz="quarter" idx="12"/>
          </p:nvPr>
        </p:nvSpPr>
        <p:spPr/>
        <p:txBody>
          <a:bodyPr/>
          <a:lstStyle/>
          <a:p>
            <a:r>
              <a:rPr lang="en-US" dirty="0" smtClean="0"/>
              <a:t>Name</a:t>
            </a:r>
          </a:p>
          <a:p>
            <a:r>
              <a:rPr lang="en-US" dirty="0" smtClean="0"/>
              <a:t>Current job role</a:t>
            </a:r>
          </a:p>
          <a:p>
            <a:r>
              <a:rPr lang="en-US" dirty="0" smtClean="0"/>
              <a:t>Previous job roles / Background</a:t>
            </a:r>
          </a:p>
          <a:p>
            <a:r>
              <a:rPr lang="en-US" dirty="0" smtClean="0"/>
              <a:t>Experience with Chef</a:t>
            </a:r>
          </a:p>
          <a:p>
            <a:r>
              <a:rPr lang="en-US" dirty="0" smtClean="0"/>
              <a:t>Favorite Text Editor</a:t>
            </a:r>
            <a:endParaRPr lang="en-US" dirty="0"/>
          </a:p>
        </p:txBody>
      </p:sp>
    </p:spTree>
    <p:extLst>
      <p:ext uri="{BB962C8B-B14F-4D97-AF65-F5344CB8AC3E}">
        <p14:creationId xmlns:p14="http://schemas.microsoft.com/office/powerpoint/2010/main" val="79628201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pPr marL="0" lvl="1"/>
            <a:r>
              <a:rPr lang="en-US" sz="3600" dirty="0"/>
              <a:t>You will leave this class </a:t>
            </a:r>
            <a:r>
              <a:rPr lang="en-US" sz="3600" dirty="0" smtClean="0"/>
              <a:t>with the confidence to create </a:t>
            </a:r>
            <a:r>
              <a:rPr lang="en-US" sz="3600" dirty="0"/>
              <a:t>and extend a cookbook using </a:t>
            </a:r>
            <a:r>
              <a:rPr lang="en-US" sz="3600" dirty="0" err="1"/>
              <a:t>ChefSpec</a:t>
            </a:r>
            <a:r>
              <a:rPr lang="en-US" sz="3600" dirty="0"/>
              <a:t> and </a:t>
            </a:r>
            <a:r>
              <a:rPr lang="en-US" sz="3600" dirty="0" err="1" smtClean="0"/>
              <a:t>ServerSpec</a:t>
            </a:r>
            <a:r>
              <a:rPr lang="en-US" sz="3600" dirty="0"/>
              <a:t> </a:t>
            </a:r>
            <a:r>
              <a:rPr lang="en-US" sz="3600" dirty="0" smtClean="0"/>
              <a:t>in a test-driven development workflow.</a:t>
            </a:r>
          </a:p>
          <a:p>
            <a:pPr marL="0" lvl="1"/>
            <a:endParaRPr lang="en-US" sz="3600" dirty="0" smtClean="0"/>
          </a:p>
          <a:p>
            <a:pPr marL="0" lvl="1"/>
            <a:r>
              <a:rPr lang="en-US" sz="3600" dirty="0" smtClean="0"/>
              <a:t>You </a:t>
            </a:r>
            <a:r>
              <a:rPr lang="en-US" sz="3600" dirty="0"/>
              <a:t>bring with you your own domain expertise and problems. Chef is a framework for solving those problems. Our job is to teach you how to express solutions to your problems with Chef</a:t>
            </a:r>
            <a:r>
              <a:rPr lang="en-US" sz="3600" dirty="0" smtClean="0"/>
              <a:t>.</a:t>
            </a:r>
            <a:endParaRPr lang="en-US" sz="3600" dirty="0"/>
          </a:p>
        </p:txBody>
      </p:sp>
    </p:spTree>
    <p:extLst>
      <p:ext uri="{BB962C8B-B14F-4D97-AF65-F5344CB8AC3E}">
        <p14:creationId xmlns:p14="http://schemas.microsoft.com/office/powerpoint/2010/main" val="73935359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r>
              <a:rPr lang="en-US" sz="3600" b="1" dirty="0" smtClean="0"/>
              <a:t>Ask Me Anything:</a:t>
            </a:r>
            <a:r>
              <a:rPr lang="en-US" sz="3600" dirty="0" smtClean="0"/>
              <a:t> It is important that we answer your questions and set you on the path to be able to find more answers.</a:t>
            </a:r>
          </a:p>
          <a:p>
            <a:endParaRPr lang="en-US" sz="3600" dirty="0"/>
          </a:p>
          <a:p>
            <a:r>
              <a:rPr lang="en-US" sz="3600" b="1" dirty="0" smtClean="0"/>
              <a:t>Break It: </a:t>
            </a:r>
            <a:r>
              <a:rPr lang="en-US" sz="3600" dirty="0" smtClean="0"/>
              <a:t>If everything works the first time go back and make some changes. Explore! Discovering the boundaries will help you when you continue on your journey.</a:t>
            </a:r>
            <a:endParaRPr lang="en-US" sz="3600" dirty="0"/>
          </a:p>
        </p:txBody>
      </p:sp>
    </p:spTree>
    <p:extLst>
      <p:ext uri="{BB962C8B-B14F-4D97-AF65-F5344CB8AC3E}">
        <p14:creationId xmlns:p14="http://schemas.microsoft.com/office/powerpoint/2010/main" val="159024407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Text Placeholder 2"/>
          <p:cNvSpPr>
            <a:spLocks noGrp="1"/>
          </p:cNvSpPr>
          <p:nvPr>
            <p:ph type="body" sz="quarter" idx="12"/>
          </p:nvPr>
        </p:nvSpPr>
        <p:spPr/>
        <p:txBody>
          <a:bodyPr/>
          <a:lstStyle/>
          <a:p>
            <a:r>
              <a:rPr lang="en-US" sz="3600" dirty="0" smtClean="0"/>
              <a:t>Testing is a large domain of tools, languages, and practices.</a:t>
            </a:r>
          </a:p>
          <a:p>
            <a:endParaRPr lang="en-US" sz="3600" dirty="0"/>
          </a:p>
          <a:p>
            <a:r>
              <a:rPr lang="en-US" sz="3600" dirty="0" smtClean="0"/>
              <a:t>Learning Testing is like learning a language. You will reach fluency fast but it will take practice until you become comfortable.</a:t>
            </a:r>
          </a:p>
          <a:p>
            <a:pPr algn="ctr"/>
            <a:endParaRPr lang="en-US" sz="3600" dirty="0"/>
          </a:p>
          <a:p>
            <a:pPr algn="ctr"/>
            <a:r>
              <a:rPr lang="en-US" sz="4000" b="1" dirty="0" smtClean="0"/>
              <a:t>The best way to improve your testing skill is to write tests.</a:t>
            </a:r>
            <a:endParaRPr lang="en-US" sz="4000" b="1" dirty="0"/>
          </a:p>
        </p:txBody>
      </p:sp>
    </p:spTree>
    <p:extLst>
      <p:ext uri="{BB962C8B-B14F-4D97-AF65-F5344CB8AC3E}">
        <p14:creationId xmlns:p14="http://schemas.microsoft.com/office/powerpoint/2010/main" val="83886069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Exercises, Labs, and Discussion</a:t>
            </a:r>
            <a:endParaRPr lang="en-US" dirty="0"/>
          </a:p>
        </p:txBody>
      </p:sp>
      <p:sp>
        <p:nvSpPr>
          <p:cNvPr id="3" name="Text Placeholder 2"/>
          <p:cNvSpPr>
            <a:spLocks noGrp="1"/>
          </p:cNvSpPr>
          <p:nvPr>
            <p:ph type="body" sz="quarter" idx="12"/>
          </p:nvPr>
        </p:nvSpPr>
        <p:spPr>
          <a:xfrm>
            <a:off x="650040" y="1856198"/>
            <a:ext cx="14898624" cy="6020476"/>
          </a:xfrm>
        </p:spPr>
        <p:txBody>
          <a:bodyPr/>
          <a:lstStyle/>
          <a:p>
            <a:r>
              <a:rPr lang="en-US" dirty="0" smtClean="0"/>
              <a:t>This course is designed to be hands on. You will run lots of commands, write lots of code, and express your understanding.</a:t>
            </a:r>
          </a:p>
          <a:p>
            <a:pPr marL="457200" indent="-457200">
              <a:buFont typeface="Arial" charset="0"/>
              <a:buChar char="•"/>
            </a:pPr>
            <a:endParaRPr lang="en-US" dirty="0"/>
          </a:p>
          <a:p>
            <a:pPr marL="457200" indent="-457200">
              <a:buFont typeface="Arial" charset="0"/>
              <a:buChar char="•"/>
            </a:pPr>
            <a:r>
              <a:rPr lang="en-US" b="1" dirty="0" smtClean="0"/>
              <a:t>Group Exercises: </a:t>
            </a:r>
            <a:r>
              <a:rPr lang="en-US" dirty="0" smtClean="0"/>
              <a:t>All participants and the instructor will work through the content together. The instructor will often lead the way and explain things as we proceed.</a:t>
            </a:r>
            <a:endParaRPr lang="en-US" dirty="0"/>
          </a:p>
          <a:p>
            <a:pPr marL="457200" indent="-457200">
              <a:buFont typeface="Arial" charset="0"/>
              <a:buChar char="•"/>
            </a:pPr>
            <a:r>
              <a:rPr lang="en-US" b="1" dirty="0" smtClean="0"/>
              <a:t>Lab:</a:t>
            </a:r>
            <a:r>
              <a:rPr lang="en-US" dirty="0" smtClean="0"/>
              <a:t> You will be asked to perform the task on your own or in groups.</a:t>
            </a:r>
            <a:endParaRPr lang="en-US" dirty="0"/>
          </a:p>
          <a:p>
            <a:pPr marL="457200" indent="-457200">
              <a:buFont typeface="Arial" charset="0"/>
              <a:buChar char="•"/>
            </a:pPr>
            <a:r>
              <a:rPr lang="en-US" b="1" dirty="0" smtClean="0"/>
              <a:t>Discussion:</a:t>
            </a:r>
            <a:r>
              <a:rPr lang="en-US" dirty="0" smtClean="0"/>
              <a:t> As a group we will talk about the concepts introduced and the work that we have completed.</a:t>
            </a:r>
          </a:p>
        </p:txBody>
      </p:sp>
    </p:spTree>
    <p:extLst>
      <p:ext uri="{BB962C8B-B14F-4D97-AF65-F5344CB8AC3E}">
        <p14:creationId xmlns:p14="http://schemas.microsoft.com/office/powerpoint/2010/main" val="49359637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987967914"/>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smtClean="0"/>
              <a:t>We will provide for you a workstation with all the tools installed.</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q"/>
            </a:pPr>
            <a:r>
              <a:rPr lang="en-US" dirty="0" smtClean="0"/>
              <a:t>Login to the Remote Workstation</a:t>
            </a:r>
            <a:endParaRPr lang="en-US" dirty="0"/>
          </a:p>
        </p:txBody>
      </p:sp>
    </p:spTree>
    <p:extLst>
      <p:ext uri="{BB962C8B-B14F-4D97-AF65-F5344CB8AC3E}">
        <p14:creationId xmlns:p14="http://schemas.microsoft.com/office/powerpoint/2010/main" val="109323772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to the Workstation</a:t>
            </a:r>
            <a:endParaRPr lang="en-US" dirty="0"/>
          </a:p>
        </p:txBody>
      </p:sp>
      <p:sp>
        <p:nvSpPr>
          <p:cNvPr id="3" name="Content Placeholder 2"/>
          <p:cNvSpPr>
            <a:spLocks noGrp="1"/>
          </p:cNvSpPr>
          <p:nvPr>
            <p:ph sz="quarter" idx="10"/>
          </p:nvPr>
        </p:nvSpPr>
        <p:spPr/>
        <p:txBody>
          <a:bodyPr/>
          <a:lstStyle/>
          <a:p>
            <a:r>
              <a:rPr lang="en-US" dirty="0"/>
              <a:t>The authenticity of host '54.209.164.144 (54.209.164.144)' can't be </a:t>
            </a:r>
            <a:r>
              <a:rPr lang="en-US" dirty="0" err="1"/>
              <a:t>established.RSA</a:t>
            </a:r>
            <a:r>
              <a:rPr lang="en-US" dirty="0"/>
              <a:t> key fingerprint is SHA256:tKoTsPbn6ER9BLThZqntXTxIYem3zV/</a:t>
            </a:r>
            <a:r>
              <a:rPr lang="en-US" dirty="0" err="1"/>
              <a:t>iTQWvhLrBIBQ.Are</a:t>
            </a:r>
            <a:r>
              <a:rPr lang="en-US" dirty="0"/>
              <a:t> you sure you want to continue connecting (yes/no</a:t>
            </a:r>
            <a:r>
              <a:rPr lang="en-US" dirty="0" smtClean="0"/>
              <a:t>)? </a:t>
            </a:r>
            <a:r>
              <a:rPr lang="en-US" b="1" dirty="0" smtClean="0"/>
              <a:t>yes</a:t>
            </a:r>
          </a:p>
          <a:p>
            <a:r>
              <a:rPr lang="en-US" dirty="0"/>
              <a:t>chef@54.209.164.144's password</a:t>
            </a:r>
            <a:r>
              <a:rPr lang="en-US" dirty="0" smtClean="0"/>
              <a:t>: </a:t>
            </a:r>
            <a:r>
              <a:rPr lang="en-US" b="1" dirty="0" smtClean="0"/>
              <a:t>PASSWORD</a:t>
            </a:r>
          </a:p>
          <a:p>
            <a:r>
              <a:rPr lang="en-US" dirty="0"/>
              <a:t>chef@ip-172-31-15-97 </a:t>
            </a:r>
            <a:r>
              <a:rPr lang="en-US" dirty="0" smtClean="0"/>
              <a:t>~]$</a:t>
            </a:r>
          </a:p>
        </p:txBody>
      </p:sp>
      <p:sp>
        <p:nvSpPr>
          <p:cNvPr id="4" name="Text Placeholder 3"/>
          <p:cNvSpPr>
            <a:spLocks noGrp="1"/>
          </p:cNvSpPr>
          <p:nvPr>
            <p:ph type="body" sz="quarter" idx="11"/>
          </p:nvPr>
        </p:nvSpPr>
        <p:spPr/>
        <p:txBody>
          <a:bodyPr/>
          <a:lstStyle/>
          <a:p>
            <a:r>
              <a:rPr lang="en-US" dirty="0" smtClean="0"/>
              <a:t>&gt; </a:t>
            </a:r>
            <a:r>
              <a:rPr lang="en-US" dirty="0" err="1" smtClean="0"/>
              <a:t>ssh</a:t>
            </a:r>
            <a:r>
              <a:rPr lang="en-US" dirty="0" smtClean="0"/>
              <a:t> IPADDRESS -l </a:t>
            </a:r>
            <a:r>
              <a:rPr lang="en-US" dirty="0"/>
              <a:t>USERNAME</a:t>
            </a:r>
          </a:p>
        </p:txBody>
      </p:sp>
    </p:spTree>
    <p:extLst>
      <p:ext uri="{BB962C8B-B14F-4D97-AF65-F5344CB8AC3E}">
        <p14:creationId xmlns:p14="http://schemas.microsoft.com/office/powerpoint/2010/main" val="174940755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15310</TotalTime>
  <Words>1497</Words>
  <Application>Microsoft Macintosh PowerPoint</Application>
  <PresentationFormat>Custom</PresentationFormat>
  <Paragraphs>91</Paragraphs>
  <Slides>13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Courier New</vt:lpstr>
      <vt:lpstr>ＭＳ Ｐゴシック</vt:lpstr>
      <vt:lpstr>Wingdings</vt:lpstr>
      <vt:lpstr>Arial</vt:lpstr>
      <vt:lpstr>Template</vt:lpstr>
      <vt:lpstr>Interaction</vt:lpstr>
      <vt:lpstr>Test Driven Cookbook Development</vt:lpstr>
      <vt:lpstr>Introduce Yourselves</vt:lpstr>
      <vt:lpstr>Expectations</vt:lpstr>
      <vt:lpstr>Expectations</vt:lpstr>
      <vt:lpstr>Testing</vt:lpstr>
      <vt:lpstr>Group Exercises, Labs, and Discussion</vt:lpstr>
      <vt:lpstr>PowerPoint Presentation</vt:lpstr>
      <vt:lpstr>Pre-built Workstation</vt:lpstr>
      <vt:lpstr>Login to the Workstation</vt:lpstr>
      <vt:lpstr>Pre-built Workstation</vt:lpstr>
      <vt:lpstr>Discussion</vt:lpstr>
      <vt:lpstr>Q&amp;A</vt:lpstr>
      <vt:lpstr>PowerPoint Presentation</vt:lpstr>
    </vt:vector>
  </TitlesOfParts>
  <Manager/>
  <Company>Chef</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2089</cp:revision>
  <cp:lastPrinted>2016-02-29T04:26:37Z</cp:lastPrinted>
  <dcterms:created xsi:type="dcterms:W3CDTF">2012-09-13T17:36:07Z</dcterms:created>
  <dcterms:modified xsi:type="dcterms:W3CDTF">2016-02-29T04:47:15Z</dcterms:modified>
  <cp:category>Training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