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63"/>
  </p:normalViewPr>
  <p:slideViewPr>
    <p:cSldViewPr snapToGrid="0">
      <p:cViewPr>
        <p:scale>
          <a:sx n="59" d="100"/>
          <a:sy n="59" d="100"/>
        </p:scale>
        <p:origin x="3480" y="856"/>
      </p:cViewPr>
      <p:guideLst>
        <p:guide orient="horz" pos="894"/>
        <p:guide pos="9120"/>
      </p:guideLst>
    </p:cSldViewPr>
  </p:slideViewPr>
  <p:notesTextViewPr>
    <p:cViewPr>
      <p:scale>
        <a:sx n="170" d="100"/>
        <a:sy n="17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a:t>
            </a:r>
            <a:r>
              <a:rPr lang="en-US" baseline="0" dirty="0" smtClean="0"/>
              <a:t>asks </a:t>
            </a:r>
            <a:r>
              <a:rPr lang="en-US" baseline="0" dirty="0" smtClean="0"/>
              <a:t>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a:t>
            </a:r>
            <a:r>
              <a:rPr lang="en-US" baseline="0" dirty="0" smtClean="0"/>
              <a:t>new </a:t>
            </a:r>
            <a:r>
              <a:rPr lang="en-US" baseline="0" dirty="0" smtClean="0"/>
              <a:t>steps that feel unsure and even more unreliable as you receive a barrage of feedback in unfamiliar formats.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our two discussions complete lets pause now for any questions that were not covered or even came out of </a:t>
            </a:r>
            <a:r>
              <a:rPr lang="en-US" baseline="0" smtClean="0"/>
              <a:t>the discussions.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a:t>
            </a:r>
            <a:r>
              <a:rPr lang="en-US" baseline="0" dirty="0" smtClean="0"/>
              <a:t>section and </a:t>
            </a:r>
            <a:r>
              <a:rPr lang="en-US" baseline="0" dirty="0" smtClean="0"/>
              <a:t>start learning some of these new tools and languages let us pause for questions.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login </a:t>
            </a:r>
            <a:r>
              <a:rPr lang="en-US" baseline="0" dirty="0" smtClean="0"/>
              <a:t>to a test node that </a:t>
            </a:r>
            <a:r>
              <a:rPr lang="en-US" baseline="0" dirty="0" smtClean="0"/>
              <a:t>you patiently </a:t>
            </a:r>
            <a:r>
              <a:rPr lang="en-US" baseline="0" dirty="0" smtClean="0"/>
              <a:t>bootstrap into a union environment. This is an environment we setup with no cookbook restrictions allowing chef-client to synchronize and apply the latest changes in the recently completed cookbook. Here </a:t>
            </a:r>
            <a:r>
              <a:rPr lang="en-US" baseline="0" dirty="0" smtClean="0"/>
              <a:t>you see </a:t>
            </a:r>
            <a:r>
              <a:rPr lang="en-US" baseline="0" dirty="0" smtClean="0"/>
              <a:t>if </a:t>
            </a:r>
            <a:r>
              <a:rPr lang="en-US" baseline="0" dirty="0" smtClean="0"/>
              <a:t>you got </a:t>
            </a:r>
            <a:r>
              <a:rPr lang="en-US" baseline="0" dirty="0" smtClean="0"/>
              <a:t>the right package names, spelled all our cookbook attributes correctly, and didn't typo any of the configuration in the templates. If everything converges without error </a:t>
            </a:r>
            <a:r>
              <a:rPr lang="en-US" baseline="0" dirty="0" smtClean="0"/>
              <a:t>you poke </a:t>
            </a:r>
            <a:r>
              <a:rPr lang="en-US" baseline="0" dirty="0" smtClean="0"/>
              <a:t>around the system -- running a few commands to see if ports are blocked, services are running, and the logs don't show any errors. Logging out of the working system </a:t>
            </a:r>
            <a:r>
              <a:rPr lang="en-US" baseline="0" dirty="0" smtClean="0"/>
              <a:t>you feel </a:t>
            </a:r>
            <a:r>
              <a:rPr lang="en-US" baseline="0" dirty="0" smtClean="0"/>
              <a:t>pretty comfortable promoting the cookbook to the rehearsal environment.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a:t>
            </a:r>
            <a:r>
              <a:rPr lang="en-US" baseline="0" dirty="0" smtClean="0"/>
              <a:t>you may </a:t>
            </a:r>
            <a:r>
              <a:rPr lang="en-US" baseline="0" dirty="0" smtClean="0"/>
              <a:t>log into another system. Manually perform a chef-client run and then poke around again if everything works. </a:t>
            </a:r>
            <a:r>
              <a:rPr lang="en-US" baseline="0" dirty="0" smtClean="0"/>
              <a:t>You also </a:t>
            </a:r>
            <a:r>
              <a:rPr lang="en-US" baseline="0" dirty="0" smtClean="0"/>
              <a:t>may not. It was such a small change and everything worked on the other machine -- so it's likely to work here. Right? Instead of running through a series of ad-hoc verifications again on a new system in this environment - </a:t>
            </a:r>
            <a:r>
              <a:rPr lang="en-US" baseline="0" dirty="0" smtClean="0"/>
              <a:t>you start </a:t>
            </a:r>
            <a:r>
              <a:rPr lang="en-US" baseline="0" dirty="0" smtClean="0"/>
              <a:t>to think of the backlog of things that need to get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chef-training-012816</Template>
  <TotalTime>281</TotalTime>
  <Words>1886</Words>
  <Application>Microsoft Macintosh PowerPoint</Application>
  <PresentationFormat>Custom</PresentationFormat>
  <Paragraphs>103</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Courier New</vt:lpstr>
      <vt:lpstr>ＭＳ Ｐゴシック</vt:lpstr>
      <vt:lpstr>Wingdings</vt:lpstr>
      <vt:lpstr>Arial</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81</cp:revision>
  <cp:lastPrinted>2015-02-07T23:49:10Z</cp:lastPrinted>
  <dcterms:created xsi:type="dcterms:W3CDTF">2016-01-29T17:30:15Z</dcterms:created>
  <dcterms:modified xsi:type="dcterms:W3CDTF">2016-02-29T05:00:34Z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