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28" r:id="rId34"/>
    <p:sldId id="318" r:id="rId35"/>
    <p:sldId id="319" r:id="rId36"/>
    <p:sldId id="320" r:id="rId37"/>
    <p:sldId id="321" r:id="rId38"/>
    <p:sldId id="322" r:id="rId39"/>
    <p:sldId id="284" r:id="rId40"/>
    <p:sldId id="274" r:id="rId41"/>
    <p:sldId id="317" r:id="rId42"/>
    <p:sldId id="275" r:id="rId43"/>
    <p:sldId id="325" r:id="rId44"/>
    <p:sldId id="326" r:id="rId45"/>
    <p:sldId id="327" r:id="rId46"/>
    <p:sldId id="276" r:id="rId47"/>
    <p:sldId id="303" r:id="rId48"/>
    <p:sldId id="304" r:id="rId49"/>
    <p:sldId id="277" r:id="rId50"/>
    <p:sldId id="278" r:id="rId51"/>
    <p:sldId id="305" r:id="rId52"/>
    <p:sldId id="279" r:id="rId53"/>
    <p:sldId id="306" r:id="rId54"/>
    <p:sldId id="285" r:id="rId55"/>
    <p:sldId id="286" r:id="rId56"/>
    <p:sldId id="287" r:id="rId57"/>
    <p:sldId id="261" r:id="rId58"/>
    <p:sldId id="280" r:id="rId59"/>
    <p:sldId id="281" r:id="rId60"/>
    <p:sldId id="262" r:id="rId61"/>
    <p:sldId id="292" r:id="rId62"/>
    <p:sldId id="263" r:id="rId63"/>
    <p:sldId id="264" r:id="rId64"/>
    <p:sldId id="266" r:id="rId65"/>
    <p:sldId id="307" r:id="rId66"/>
    <p:sldId id="265"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0"/>
    <p:restoredTop sz="63916"/>
  </p:normalViewPr>
  <p:slideViewPr>
    <p:cSldViewPr snapToGrid="0">
      <p:cViewPr>
        <p:scale>
          <a:sx n="79" d="100"/>
          <a:sy n="79" d="100"/>
        </p:scale>
        <p:origin x="1784" y="37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smtClean="0"/>
              <a:t>scenario </a:t>
            </a:r>
            <a:r>
              <a:rPr lang="en-US" dirty="0" smtClean="0"/>
              <a:t>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a:t>
            </a:r>
            <a:r>
              <a:rPr lang="en-US" baseline="0" dirty="0" smtClean="0"/>
              <a:t>Chef DK</a:t>
            </a:r>
            <a:r>
              <a:rPr lang="en-US" baseline="0" dirty="0" smtClean="0"/>
              <a:t>). One of those tools included in the </a:t>
            </a:r>
            <a:r>
              <a:rPr lang="en-US" baseline="0" dirty="0" smtClean="0"/>
              <a:t>Chef DK </a:t>
            </a:r>
            <a:r>
              <a:rPr lang="en-US" baseline="0" dirty="0" smtClean="0"/>
              <a:t>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a:t>
            </a:r>
            <a:r>
              <a:rPr lang="en-US" baseline="0" dirty="0" smtClean="0"/>
              <a:t>suite name</a:t>
            </a:r>
            <a:r>
              <a:rPr lang="en-US" baseline="0" dirty="0" smtClean="0"/>
              <a:t>. The inner expectation is using a </a:t>
            </a:r>
            <a:r>
              <a:rPr lang="en-US" baseline="0" dirty="0" err="1" smtClean="0"/>
              <a:t>ServerSpec</a:t>
            </a:r>
            <a:r>
              <a:rPr lang="en-US" baseline="0" dirty="0" smtClean="0"/>
              <a:t> resource named command. This command resource takes a parameter which is the </a:t>
            </a:r>
            <a:r>
              <a:rPr lang="en-US" baseline="0" dirty="0" smtClean="0"/>
              <a:t>system command </a:t>
            </a:r>
            <a:r>
              <a:rPr lang="en-US" baseline="0" dirty="0" smtClean="0"/>
              <a:t>it will run. Within the inner example group we are asking for an attribute on the </a:t>
            </a:r>
            <a:r>
              <a:rPr lang="en-US" baseline="0" dirty="0" err="1" smtClean="0"/>
              <a:t>ServerSpec</a:t>
            </a:r>
            <a:r>
              <a:rPr lang="en-US" baseline="0" dirty="0" smtClean="0"/>
              <a:t> command resource. A 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a:t>
            </a:r>
            <a:r>
              <a:rPr lang="en-US" baseline="0" dirty="0" smtClean="0"/>
              <a:t>with some </a:t>
            </a:r>
            <a:r>
              <a:rPr lang="en-US" baseline="0" dirty="0" smtClean="0"/>
              <a:t>initial code. The first two lines are comments </a:t>
            </a:r>
            <a:r>
              <a:rPr lang="en-US" baseline="0" dirty="0" smtClean="0"/>
              <a:t>that provide a link to the </a:t>
            </a:r>
            <a:r>
              <a:rPr lang="en-US" baseline="0" dirty="0" err="1" smtClean="0"/>
              <a:t>ServerSpec</a:t>
            </a:r>
            <a:r>
              <a:rPr lang="en-US" baseline="0" dirty="0" smtClean="0"/>
              <a:t> </a:t>
            </a:r>
            <a:r>
              <a:rPr lang="en-US" baseline="0" dirty="0" smtClean="0"/>
              <a:t>documentation. The </a:t>
            </a:r>
            <a:r>
              <a:rPr lang="en-US" baseline="0" dirty="0" smtClean="0"/>
              <a:t>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a:t>
            </a:r>
            <a:r>
              <a:rPr lang="en-US" baseline="0" dirty="0" smtClean="0"/>
              <a:t>specification.</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a:t>
            </a:r>
            <a:r>
              <a:rPr lang="en-US" baseline="0" dirty="0" smtClean="0"/>
              <a:t>Kitchen </a:t>
            </a:r>
            <a:r>
              <a:rPr lang="en-US" baseline="0" dirty="0" smtClean="0"/>
              <a:t>we need to be within the directory of the cookbook</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employ Test Kitchen to execute the tests we need make changes to the existing Test Kitchen configuration file. The cookbook was automatically generated with a '.</a:t>
            </a:r>
            <a:r>
              <a:rPr lang="en-US" baseline="0" dirty="0" err="1" smtClean="0"/>
              <a:t>kitchen.yml</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04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a:t>
            </a:r>
            <a:r>
              <a:rPr lang="en-US" baseline="0" dirty="0" smtClean="0"/>
              <a:t>executing the tests </a:t>
            </a:r>
            <a:r>
              <a:rPr lang="en-US" baseline="0" dirty="0" smtClean="0"/>
              <a:t>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a:t>
            </a:r>
            <a:r>
              <a:rPr lang="en-US" baseline="0" dirty="0" smtClean="0"/>
              <a:t>does fail, </a:t>
            </a:r>
            <a:r>
              <a:rPr lang="en-US" baseline="0" dirty="0" smtClean="0"/>
              <a:t>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t>
            </a:r>
            <a:r>
              <a:rPr lang="en-US" baseline="0" smtClean="0"/>
              <a:t>an </a:t>
            </a:r>
            <a:r>
              <a:rPr lang="en-US" baseline="0" smtClean="0"/>
              <a:t>expectation in </a:t>
            </a:r>
            <a:r>
              <a:rPr lang="en-US" baseline="0" dirty="0" smtClean="0"/>
              <a:t>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You</a:t>
            </a:r>
            <a:r>
              <a:rPr lang="en-US" baseline="0" smtClean="0"/>
              <a:t> have </a:t>
            </a:r>
            <a:r>
              <a:rPr lang="en-US" baseline="0" dirty="0" smtClean="0"/>
              <a:t>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::suite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r>
              <a:rPr lang="en-US" dirty="0" smtClean="0"/>
              <a:t>driver:</a:t>
            </a:r>
          </a:p>
          <a:p>
            <a:r>
              <a:rPr lang="en-US" dirty="0" smtClean="0"/>
              <a:t>  </a:t>
            </a:r>
            <a:r>
              <a:rPr lang="en-US" dirty="0"/>
              <a:t>name: </a:t>
            </a:r>
            <a:r>
              <a:rPr lang="en-US" dirty="0" smtClean="0"/>
              <a:t>vagrant</a:t>
            </a:r>
          </a:p>
          <a:p>
            <a:endParaRPr lang="en-US" dirty="0" smtClean="0"/>
          </a:p>
          <a:p>
            <a:r>
              <a:rPr lang="en-US" dirty="0" err="1" smtClean="0"/>
              <a:t>provisioner</a:t>
            </a:r>
            <a:r>
              <a:rPr lang="en-US" dirty="0" smtClean="0"/>
              <a:t>:</a:t>
            </a:r>
          </a:p>
          <a:p>
            <a:r>
              <a:rPr lang="en-US" dirty="0" smtClean="0"/>
              <a:t>  </a:t>
            </a:r>
            <a:r>
              <a:rPr lang="en-US" dirty="0"/>
              <a:t>name: </a:t>
            </a:r>
            <a:r>
              <a:rPr lang="en-US" dirty="0" err="1" smtClean="0"/>
              <a:t>chef_zero</a:t>
            </a:r>
            <a:endParaRPr lang="en-US" dirty="0" smtClean="0"/>
          </a:p>
          <a:p>
            <a:endParaRPr lang="en-US" dirty="0"/>
          </a:p>
          <a:p>
            <a:r>
              <a:rPr lang="en-US" dirty="0" smtClean="0"/>
              <a:t># </a:t>
            </a:r>
            <a:r>
              <a:rPr lang="en-US" dirty="0"/>
              <a:t>Uncomment the following verifier to </a:t>
            </a:r>
            <a:r>
              <a:rPr lang="en-US" dirty="0" smtClean="0"/>
              <a:t>leverage </a:t>
            </a:r>
            <a:r>
              <a:rPr lang="en-US" dirty="0" err="1"/>
              <a:t>Inspec</a:t>
            </a:r>
            <a:r>
              <a:rPr lang="en-US" dirty="0"/>
              <a:t> instead of </a:t>
            </a:r>
            <a:endParaRPr lang="en-US" dirty="0" smtClean="0"/>
          </a:p>
          <a:p>
            <a:r>
              <a:rPr lang="en-US" dirty="0" smtClean="0"/>
              <a:t># </a:t>
            </a:r>
            <a:r>
              <a:rPr lang="en-US" dirty="0"/>
              <a:t>default verifier</a:t>
            </a:r>
            <a:r>
              <a:rPr lang="en-US" dirty="0" smtClean="0"/>
              <a:t>)</a:t>
            </a:r>
          </a:p>
          <a:p>
            <a:r>
              <a:rPr lang="en-US" dirty="0" smtClean="0"/>
              <a:t># </a:t>
            </a:r>
            <a:r>
              <a:rPr lang="en-US" dirty="0"/>
              <a:t>verifier</a:t>
            </a:r>
            <a:r>
              <a:rPr lang="en-US" dirty="0" smtClean="0"/>
              <a:t>:</a:t>
            </a:r>
          </a:p>
          <a:p>
            <a:r>
              <a:rPr lang="en-US" dirty="0" smtClean="0"/>
              <a:t>#   </a:t>
            </a:r>
            <a:r>
              <a:rPr lang="en-US" dirty="0"/>
              <a:t>name: </a:t>
            </a:r>
            <a:r>
              <a:rPr lang="en-US" dirty="0" err="1" smtClean="0"/>
              <a:t>inspec</a:t>
            </a:r>
            <a:endParaRPr lang="en-US" dirty="0"/>
          </a:p>
        </p:txBody>
      </p:sp>
      <p:sp>
        <p:nvSpPr>
          <p:cNvPr id="3" name="Text Placeholder 2"/>
          <p:cNvSpPr>
            <a:spLocks noGrp="1"/>
          </p:cNvSpPr>
          <p:nvPr>
            <p:ph type="body" sz="quarter" idx="11"/>
          </p:nvPr>
        </p:nvSpPr>
        <p:spPr/>
        <p:txBody>
          <a:bodyPr/>
          <a:lstStyle/>
          <a:p>
            <a:r>
              <a:rPr lang="en-US" dirty="0" smtClean="0"/>
              <a:t>&gt; cat .</a:t>
            </a:r>
            <a:r>
              <a:rPr lang="en-US" dirty="0" err="1" smtClean="0"/>
              <a:t>kitchen.yml</a:t>
            </a:r>
            <a:endParaRPr lang="en-US" dirty="0"/>
          </a:p>
        </p:txBody>
      </p:sp>
      <p:sp>
        <p:nvSpPr>
          <p:cNvPr id="5" name="Title 4"/>
          <p:cNvSpPr>
            <a:spLocks noGrp="1"/>
          </p:cNvSpPr>
          <p:nvPr>
            <p:ph type="title"/>
          </p:nvPr>
        </p:nvSpPr>
        <p:spPr/>
        <p:txBody>
          <a:bodyPr>
            <a:normAutofit fontScale="90000"/>
          </a:bodyPr>
          <a:lstStyle/>
          <a:p>
            <a:r>
              <a:rPr lang="en-US" dirty="0" smtClean="0"/>
              <a:t>Review the Existing Kitchen Configuration</a:t>
            </a:r>
            <a:endParaRPr lang="en-US" dirty="0"/>
          </a:p>
        </p:txBody>
      </p:sp>
    </p:spTree>
    <p:extLst>
      <p:ext uri="{BB962C8B-B14F-4D97-AF65-F5344CB8AC3E}">
        <p14:creationId xmlns:p14="http://schemas.microsoft.com/office/powerpoint/2010/main" val="896727035"/>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a:t>
            </a:r>
            <a:r>
              <a:rPr lang="en-US"/>
              <a:t>: </a:t>
            </a:r>
            <a:r>
              <a:rPr lang="en-US" smtClean="0"/>
              <a:t>centos-7.1</a:t>
            </a:r>
            <a:endParaRPr lang="en-US" dirty="0"/>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TDD and BDD</a:t>
            </a:r>
            <a:endParaRPr lang="en-US" dirty="0"/>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endParaRPr lang="en-US" sz="3200" dirty="0"/>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3865329"/>
            <a:ext cx="14420850" cy="557213"/>
          </a:xfrm>
        </p:spPr>
        <p:txBody>
          <a:bodyPr/>
          <a:lstStyle/>
          <a:p>
            <a:endParaRPr lang="en-US"/>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15874</TotalTime>
  <Words>6755</Words>
  <Application>Microsoft Macintosh PowerPoint</Application>
  <PresentationFormat>Custom</PresentationFormat>
  <Paragraphs>710</Paragraphs>
  <Slides>61</Slides>
  <Notes>60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Courier New</vt:lpstr>
      <vt:lpstr>ＭＳ Ｐゴシック</vt:lpstr>
      <vt:lpstr>Wingdings</vt:lpstr>
      <vt:lpstr>Arial</vt:lpstr>
      <vt:lpstr>Template</vt:lpstr>
      <vt:lpstr>Interaction</vt:lpstr>
      <vt:lpstr>Writing a Test First</vt:lpstr>
      <vt:lpstr>Test Driven Development</vt:lpstr>
      <vt:lpstr>Behavior Driven Development (BDD)</vt:lpstr>
      <vt:lpstr>TDD and 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Review the Existing Kitchen Configuration</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2268</cp:revision>
  <cp:lastPrinted>2016-02-19T17:32:26Z</cp:lastPrinted>
  <dcterms:created xsi:type="dcterms:W3CDTF">2012-09-13T17:36:07Z</dcterms:created>
  <dcterms:modified xsi:type="dcterms:W3CDTF">2016-02-29T05:20:50Z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