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55"/>
  </p:notesMasterIdLst>
  <p:handoutMasterIdLst>
    <p:handoutMasterId r:id="rId56"/>
  </p:handoutMasterIdLst>
  <p:sldIdLst>
    <p:sldId id="256" r:id="rId7"/>
    <p:sldId id="257" r:id="rId8"/>
    <p:sldId id="283" r:id="rId9"/>
    <p:sldId id="284" r:id="rId10"/>
    <p:sldId id="285" r:id="rId11"/>
    <p:sldId id="286" r:id="rId12"/>
    <p:sldId id="287" r:id="rId13"/>
    <p:sldId id="308" r:id="rId14"/>
    <p:sldId id="289" r:id="rId15"/>
    <p:sldId id="300" r:id="rId16"/>
    <p:sldId id="309" r:id="rId17"/>
    <p:sldId id="277" r:id="rId18"/>
    <p:sldId id="288" r:id="rId19"/>
    <p:sldId id="290" r:id="rId20"/>
    <p:sldId id="278" r:id="rId21"/>
    <p:sldId id="291" r:id="rId22"/>
    <p:sldId id="279" r:id="rId23"/>
    <p:sldId id="292" r:id="rId24"/>
    <p:sldId id="280" r:id="rId25"/>
    <p:sldId id="293" r:id="rId26"/>
    <p:sldId id="281" r:id="rId27"/>
    <p:sldId id="282" r:id="rId28"/>
    <p:sldId id="294" r:id="rId29"/>
    <p:sldId id="295" r:id="rId30"/>
    <p:sldId id="296" r:id="rId31"/>
    <p:sldId id="297" r:id="rId32"/>
    <p:sldId id="298" r:id="rId33"/>
    <p:sldId id="310" r:id="rId34"/>
    <p:sldId id="311" r:id="rId35"/>
    <p:sldId id="313" r:id="rId36"/>
    <p:sldId id="314" r:id="rId37"/>
    <p:sldId id="315" r:id="rId38"/>
    <p:sldId id="316" r:id="rId39"/>
    <p:sldId id="318" r:id="rId40"/>
    <p:sldId id="317" r:id="rId41"/>
    <p:sldId id="319" r:id="rId42"/>
    <p:sldId id="320" r:id="rId43"/>
    <p:sldId id="312" r:id="rId44"/>
    <p:sldId id="301" r:id="rId45"/>
    <p:sldId id="302" r:id="rId46"/>
    <p:sldId id="305" r:id="rId47"/>
    <p:sldId id="306" r:id="rId48"/>
    <p:sldId id="303" r:id="rId49"/>
    <p:sldId id="307" r:id="rId50"/>
    <p:sldId id="304" r:id="rId51"/>
    <p:sldId id="275" r:id="rId52"/>
    <p:sldId id="276" r:id="rId53"/>
    <p:sldId id="267" r:id="rId5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7D9A"/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75843"/>
  </p:normalViewPr>
  <p:slideViewPr>
    <p:cSldViewPr snapToGrid="0">
      <p:cViewPr varScale="1">
        <p:scale>
          <a:sx n="125" d="100"/>
          <a:sy n="125" d="100"/>
        </p:scale>
        <p:origin x="1208" y="168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404374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95264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1492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While Refactoring to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Fauxhai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r>
              <a:rPr lang="en-US" dirty="0" smtClean="0"/>
              <a:t> by default uses a '</a:t>
            </a:r>
            <a:r>
              <a:rPr lang="en-US" dirty="0" err="1" smtClean="0"/>
              <a:t>chefspec</a:t>
            </a:r>
            <a:r>
              <a:rPr lang="en-US" dirty="0" smtClean="0"/>
              <a:t>' platform. You can specify a platform from a list of platforms that are stored in a gem named '</a:t>
            </a:r>
            <a:r>
              <a:rPr lang="en-US" dirty="0" err="1" smtClean="0"/>
              <a:t>Fauxhai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 smtClean="0"/>
              <a:t>The gem contains static node objects for most major platforms and versions.</a:t>
            </a:r>
          </a:p>
          <a:p>
            <a:endParaRPr lang="en-US" dirty="0"/>
          </a:p>
          <a:p>
            <a:r>
              <a:rPr lang="en-US" sz="2400" i="1" dirty="0"/>
              <a:t>https://</a:t>
            </a:r>
            <a:r>
              <a:rPr lang="en-US" sz="2400" i="1" dirty="0" err="1"/>
              <a:t>github.com</a:t>
            </a:r>
            <a:r>
              <a:rPr lang="en-US" sz="2400" i="1" dirty="0"/>
              <a:t>/</a:t>
            </a:r>
            <a:r>
              <a:rPr lang="en-US" sz="2400" i="1" dirty="0" err="1"/>
              <a:t>customink</a:t>
            </a:r>
            <a:r>
              <a:rPr lang="en-US" sz="2400" i="1" dirty="0"/>
              <a:t>/</a:t>
            </a:r>
            <a:r>
              <a:rPr lang="en-US" sz="2400" i="1" dirty="0" err="1"/>
              <a:t>fauxhai</a:t>
            </a:r>
            <a:r>
              <a:rPr lang="en-US" sz="2400" i="1" dirty="0"/>
              <a:t>/tree/master/lib/</a:t>
            </a:r>
            <a:r>
              <a:rPr lang="en-US" sz="2400" i="1" dirty="0" err="1"/>
              <a:t>fauxhai</a:t>
            </a:r>
            <a:r>
              <a:rPr lang="en-US" sz="2400" i="1" dirty="0"/>
              <a:t>/platforms</a:t>
            </a:r>
            <a:endParaRPr lang="en-US" sz="2400" i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customink</a:t>
            </a:r>
            <a:r>
              <a:rPr lang="en-US" dirty="0"/>
              <a:t>/</a:t>
            </a:r>
            <a:r>
              <a:rPr lang="en-US" dirty="0" err="1"/>
              <a:t>fauxhai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platform is the node when running a </a:t>
            </a:r>
            <a:r>
              <a:rPr lang="en-US" dirty="0" err="1"/>
              <a:t>ChefSpec</a:t>
            </a:r>
            <a:r>
              <a:rPr lang="en-US" dirty="0"/>
              <a:t> test?</a:t>
            </a:r>
          </a:p>
          <a:p>
            <a:r>
              <a:rPr lang="en-US" dirty="0" smtClean="0"/>
              <a:t>How </a:t>
            </a:r>
            <a:r>
              <a:rPr lang="en-US" dirty="0"/>
              <a:t>might you find out what is the platform?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Insert a break point, execute the tests, and determine the node's platform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Remove the break point and transcend documentation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2617" flipH="1">
            <a:off x="12261414" y="6738463"/>
            <a:ext cx="4873752" cy="3436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217985" y="6113585"/>
            <a:ext cx="15210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17831" y="6113585"/>
            <a:ext cx="229186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3931" y="6113585"/>
            <a:ext cx="395360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2130957">
            <a:off x="12363590" y="7319410"/>
            <a:ext cx="975947" cy="306967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9759462" y="6728496"/>
            <a:ext cx="2867132" cy="613933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800" dirty="0" smtClean="0">
                <a:solidFill>
                  <a:schemeClr val="tx2"/>
                </a:solidFill>
              </a:rPr>
              <a:t>Now I am ready to be </a:t>
            </a:r>
            <a:r>
              <a:rPr lang="en-US" sz="1800" i="1" dirty="0" smtClean="0">
                <a:solidFill>
                  <a:schemeClr val="tx2"/>
                </a:solidFill>
              </a:rPr>
              <a:t>shaved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92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that verifies the Install recipe chooses the correct package on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attribute to provide 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 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8"/>
            <a:ext cx="1440497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</a:t>
            </a:r>
            <a:r>
              <a:rPr lang="en-US"/>
              <a:t>the </a:t>
            </a:r>
            <a:r>
              <a:rPr lang="en-US" smtClean="0"/>
              <a:t>necessary package</a:t>
            </a:r>
            <a:r>
              <a:rPr lang="en-US" dirty="0"/>
              <a:t>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</a:t>
            </a:r>
            <a:r>
              <a:rPr lang="en-US" dirty="0" smtClean="0"/>
              <a:t>'apache2')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7"/>
            <a:ext cx="14404975" cy="5190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52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96523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::install When all attributes are default, on Ubuntu installs the appropriate package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"package[apache2]" with action :install to be in Chef run. Other package resources: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apt_package</a:t>
            </a:r>
            <a:r>
              <a:rPr lang="en-US" dirty="0"/>
              <a:t>[</a:t>
            </a:r>
            <a:r>
              <a:rPr lang="en-US" dirty="0" err="1"/>
              <a:t>httpd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8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285675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Attributes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service_name</a:t>
            </a:r>
            <a:r>
              <a:rPr lang="en-US" dirty="0" smtClean="0"/>
              <a:t>'] =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37834"/>
            <a:ext cx="14404273" cy="31961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4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1577921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tests for multiple platforms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Implement a cookbook that supports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1.35 seconds (files took 4.51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058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7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323457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3094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Write a test that verifies the </a:t>
            </a:r>
            <a:r>
              <a:rPr lang="en-US" dirty="0" smtClean="0"/>
              <a:t>Service recipe chooses the service named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the tests and verify the tests </a:t>
            </a:r>
            <a:r>
              <a:rPr lang="en-US" b="1" dirty="0"/>
              <a:t>fail</a:t>
            </a:r>
          </a:p>
          <a:p>
            <a:pPr>
              <a:lnSpc>
                <a:spcPct val="150000"/>
              </a:lnSpc>
            </a:pPr>
            <a:r>
              <a:rPr lang="en-US" dirty="0"/>
              <a:t>Update the attribute to </a:t>
            </a:r>
            <a:r>
              <a:rPr lang="en-US" dirty="0" smtClean="0"/>
              <a:t>choose the service name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the tests and verify the tests </a:t>
            </a:r>
            <a:r>
              <a:rPr lang="en-US" b="1" dirty="0" smtClean="0"/>
              <a:t>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3654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 </a:t>
            </a:r>
            <a:r>
              <a:rPr lang="en-US" dirty="0"/>
              <a:t>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   # ... it converges successfully ...</a:t>
            </a:r>
          </a:p>
          <a:p>
            <a:endParaRPr lang="en-US" dirty="0"/>
          </a:p>
          <a:p>
            <a:r>
              <a:rPr lang="en-US" dirty="0"/>
              <a:t>    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2481900"/>
            <a:ext cx="14404273" cy="417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271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    # ... it converges successfully ...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</a:t>
            </a:r>
            <a:r>
              <a:rPr lang="en-US" dirty="0" smtClean="0"/>
              <a:t>'apache2'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/>
              <a:t>apache2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444750"/>
            <a:ext cx="14404273" cy="52175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....FF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::service When all attributes are default, on Ubuntu starts the appropriate service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"service[apache2]" with action :start to be in Chef run. Other service resources:</a:t>
            </a:r>
          </a:p>
          <a:p>
            <a:endParaRPr lang="en-US" dirty="0"/>
          </a:p>
          <a:p>
            <a:r>
              <a:rPr lang="en-US" dirty="0"/>
              <a:t>        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# ./spec/unit/recipes/service_spec.rb:40:in `block (3 levels) in &lt;top (required)&gt;'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289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6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case node['platform']</a:t>
            </a:r>
          </a:p>
          <a:p>
            <a:r>
              <a:rPr lang="en-US" sz="2400" dirty="0" smtClean="0"/>
              <a:t>when '</a:t>
            </a:r>
            <a:r>
              <a:rPr lang="en-US" sz="2400" dirty="0" err="1" smtClean="0"/>
              <a:t>ubuntu</a:t>
            </a:r>
            <a:r>
              <a:rPr lang="en-US" sz="2400" dirty="0" smtClean="0"/>
              <a:t>'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default['</a:t>
            </a:r>
            <a:r>
              <a:rPr lang="en-US" sz="2400" dirty="0" err="1" smtClean="0"/>
              <a:t>httpd</a:t>
            </a:r>
            <a:r>
              <a:rPr lang="en-US" sz="2400" dirty="0" smtClean="0"/>
              <a:t>']['</a:t>
            </a:r>
            <a:r>
              <a:rPr lang="en-US" sz="2400" dirty="0" err="1" smtClean="0"/>
              <a:t>package_name</a:t>
            </a:r>
            <a:r>
              <a:rPr lang="en-US" sz="2400" dirty="0" smtClean="0"/>
              <a:t>'] = 'apache2'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service_name</a:t>
            </a:r>
            <a:r>
              <a:rPr lang="en-US" sz="2400" dirty="0"/>
              <a:t>'] = </a:t>
            </a:r>
            <a:r>
              <a:rPr lang="en-US" sz="2400" dirty="0" smtClean="0"/>
              <a:t>'apache2'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package_name</a:t>
            </a:r>
            <a:r>
              <a:rPr lang="en-US" sz="2400" dirty="0"/>
              <a:t>'] = </a:t>
            </a:r>
            <a:r>
              <a:rPr lang="en-US" sz="2400" dirty="0" smtClean="0"/>
              <a:t>'</a:t>
            </a:r>
            <a:r>
              <a:rPr lang="en-US" sz="2400" dirty="0" err="1" smtClean="0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</a:t>
            </a:r>
            <a:r>
              <a:rPr lang="en-US" sz="2400" dirty="0" smtClean="0"/>
              <a:t>'</a:t>
            </a:r>
            <a:r>
              <a:rPr lang="en-US" sz="2400" dirty="0" err="1" smtClean="0"/>
              <a:t>service_name</a:t>
            </a:r>
            <a:r>
              <a:rPr lang="en-US" sz="2400" dirty="0" smtClean="0"/>
              <a:t>'] </a:t>
            </a:r>
            <a:r>
              <a:rPr lang="en-US" sz="2400" dirty="0"/>
              <a:t>= '</a:t>
            </a:r>
            <a:r>
              <a:rPr lang="en-US" sz="2400" dirty="0" err="1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default['</a:t>
            </a:r>
            <a:r>
              <a:rPr lang="en-US" sz="2400" dirty="0" err="1" smtClean="0"/>
              <a:t>httpd</a:t>
            </a:r>
            <a:r>
              <a:rPr lang="en-US" sz="2400" dirty="0" smtClean="0"/>
              <a:t>']['</a:t>
            </a:r>
            <a:r>
              <a:rPr lang="en-US" sz="2400" dirty="0" err="1" smtClean="0"/>
              <a:t>default_index_html</a:t>
            </a:r>
            <a:r>
              <a:rPr lang="en-US" sz="2400" dirty="0" smtClean="0"/>
              <a:t>'] = '/</a:t>
            </a:r>
            <a:r>
              <a:rPr lang="en-US" sz="2400" dirty="0" err="1" smtClean="0"/>
              <a:t>var</a:t>
            </a:r>
            <a:r>
              <a:rPr lang="en-US" sz="2400" dirty="0" smtClean="0"/>
              <a:t>/www/html/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4899991"/>
            <a:ext cx="14414500" cy="513691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3529013"/>
            <a:ext cx="14404975" cy="46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6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......</a:t>
            </a:r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6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5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Write a test that verifies the </a:t>
            </a:r>
            <a:r>
              <a:rPr lang="en-US" dirty="0" smtClean="0"/>
              <a:t>Service recipe chooses the service named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Execute the tests and verify the tests </a:t>
            </a:r>
            <a:r>
              <a:rPr lang="en-US" b="1" dirty="0"/>
              <a:t>fail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Update the attribute to </a:t>
            </a:r>
            <a:r>
              <a:rPr lang="en-US" dirty="0" smtClean="0"/>
              <a:t>choose the service name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Execute the tests and verify the tests </a:t>
            </a:r>
            <a:r>
              <a:rPr lang="en-US" b="1" dirty="0" smtClean="0"/>
              <a:t>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813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10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Write a test that verifies </a:t>
            </a:r>
            <a:r>
              <a:rPr lang="en-US" dirty="0" smtClean="0"/>
              <a:t>the file recipe chooses the same path (name) '/</a:t>
            </a:r>
            <a:r>
              <a:rPr lang="en-US" dirty="0" err="1" smtClean="0"/>
              <a:t>var</a:t>
            </a:r>
            <a:r>
              <a:rPr lang="en-US" dirty="0" smtClean="0"/>
              <a:t>/www/html/</a:t>
            </a:r>
            <a:r>
              <a:rPr lang="en-US" dirty="0" err="1" smtClean="0"/>
              <a:t>index.html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on Ubuntu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Execute the tests that verify the tests </a:t>
            </a:r>
            <a:r>
              <a:rPr lang="en-US" b="1" dirty="0" smtClean="0"/>
              <a:t>pass</a:t>
            </a:r>
          </a:p>
          <a:p>
            <a:pPr>
              <a:lnSpc>
                <a:spcPct val="150000"/>
              </a:lnSpc>
            </a:pPr>
            <a:r>
              <a:rPr lang="en-US" dirty="0"/>
              <a:t>Update the attribute to choose the same path on </a:t>
            </a:r>
            <a:r>
              <a:rPr lang="en-US" dirty="0" err="1"/>
              <a:t>CentOS</a:t>
            </a:r>
            <a:r>
              <a:rPr lang="en-US" dirty="0"/>
              <a:t> and on Ubuntu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the tests that verify the tests </a:t>
            </a:r>
            <a:r>
              <a:rPr lang="en-US" b="1" dirty="0" smtClean="0"/>
              <a:t>pass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Get nervous! Mutate the attributes file!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Undo the entire attributes change </a:t>
            </a:r>
            <a:r>
              <a:rPr lang="en-US" dirty="0" smtClean="0"/>
              <a:t>and </a:t>
            </a:r>
            <a:r>
              <a:rPr lang="en-US" dirty="0"/>
              <a:t>verify the tests </a:t>
            </a:r>
            <a:r>
              <a:rPr lang="en-US" b="1" dirty="0" smtClean="0"/>
              <a:t>pass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2617" flipH="1">
            <a:off x="12261414" y="6738463"/>
            <a:ext cx="4873752" cy="3436542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2130957">
            <a:off x="12373750" y="6913010"/>
            <a:ext cx="975947" cy="306967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769622" y="6322096"/>
            <a:ext cx="2867132" cy="613933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800" dirty="0" smtClean="0">
                <a:solidFill>
                  <a:schemeClr val="tx2"/>
                </a:solidFill>
              </a:rPr>
              <a:t>This is where it all comes together.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7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platform is the node when running a </a:t>
            </a:r>
            <a:r>
              <a:rPr lang="en-US" dirty="0" err="1"/>
              <a:t>ChefSpec</a:t>
            </a:r>
            <a:r>
              <a:rPr lang="en-US" dirty="0"/>
              <a:t> test?</a:t>
            </a:r>
          </a:p>
          <a:p>
            <a:r>
              <a:rPr lang="en-US" dirty="0" smtClean="0"/>
              <a:t>How </a:t>
            </a:r>
            <a:r>
              <a:rPr lang="en-US" dirty="0"/>
              <a:t>might you find out what is the platform?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Insert a break point, execute the tests, and determine the node's platform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the break point and transcend documentation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2617" flipH="1">
            <a:off x="12261414" y="6738463"/>
            <a:ext cx="4873752" cy="3436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217985" y="6113585"/>
            <a:ext cx="15210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17831" y="6113585"/>
            <a:ext cx="229186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3931" y="6113585"/>
            <a:ext cx="395360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2130957">
            <a:off x="12363590" y="7319410"/>
            <a:ext cx="975947" cy="306967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9759462" y="6728496"/>
            <a:ext cx="2867132" cy="613933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800" dirty="0" smtClean="0">
                <a:solidFill>
                  <a:schemeClr val="tx2"/>
                </a:solidFill>
              </a:rPr>
              <a:t>Then I will bridge the gap!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20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describe </a:t>
            </a:r>
            <a:r>
              <a:rPr lang="en-US" sz="2400" dirty="0"/>
              <a:t>'</a:t>
            </a:r>
            <a:r>
              <a:rPr lang="en-US" sz="2400" dirty="0" err="1"/>
              <a:t>httpd</a:t>
            </a:r>
            <a:r>
              <a:rPr lang="en-US" sz="2400" dirty="0" smtClean="0"/>
              <a:t>::configuration' </a:t>
            </a:r>
            <a:r>
              <a:rPr lang="en-US" sz="2400" dirty="0"/>
              <a:t>do</a:t>
            </a:r>
          </a:p>
          <a:p>
            <a:r>
              <a:rPr lang="en-US" sz="2400" dirty="0"/>
              <a:t>  context 'When all attributes are default, on </a:t>
            </a:r>
            <a:r>
              <a:rPr lang="en-US" sz="2400" dirty="0" err="1" smtClean="0"/>
              <a:t>CentOS'</a:t>
            </a:r>
            <a:r>
              <a:rPr lang="en-US" sz="2400" dirty="0" smtClean="0"/>
              <a:t> </a:t>
            </a:r>
            <a:r>
              <a:rPr lang="en-US" sz="2400" dirty="0"/>
              <a:t>do</a:t>
            </a:r>
          </a:p>
          <a:p>
            <a:r>
              <a:rPr lang="en-US" sz="2400" dirty="0"/>
              <a:t>    let(:</a:t>
            </a:r>
            <a:r>
              <a:rPr lang="en-US" sz="2400" dirty="0" err="1"/>
              <a:t>chef_run</a:t>
            </a:r>
            <a:r>
              <a:rPr lang="en-US" sz="2400" dirty="0"/>
              <a:t>) do</a:t>
            </a:r>
          </a:p>
          <a:p>
            <a:r>
              <a:rPr lang="en-US" sz="2400" dirty="0"/>
              <a:t>      runner = </a:t>
            </a:r>
            <a:r>
              <a:rPr lang="en-US" sz="2400" dirty="0" err="1"/>
              <a:t>ChefSpec</a:t>
            </a:r>
            <a:r>
              <a:rPr lang="en-US" sz="2400" dirty="0"/>
              <a:t>::</a:t>
            </a:r>
            <a:r>
              <a:rPr lang="en-US" sz="2400" dirty="0" err="1" smtClean="0"/>
              <a:t>ServerRunner.new</a:t>
            </a:r>
            <a:r>
              <a:rPr lang="en-US" sz="2400" dirty="0" smtClean="0"/>
              <a:t>(platform: 'centos', version: '6.5')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err="1"/>
              <a:t>runner.converge</a:t>
            </a:r>
            <a:r>
              <a:rPr lang="en-US" sz="2400" dirty="0"/>
              <a:t>(</a:t>
            </a:r>
            <a:r>
              <a:rPr lang="en-US" sz="2400" dirty="0" err="1"/>
              <a:t>described_recipe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end</a:t>
            </a:r>
            <a:endParaRPr lang="en-US" sz="2400" dirty="0"/>
          </a:p>
          <a:p>
            <a:r>
              <a:rPr lang="en-US" sz="2400" dirty="0" smtClean="0"/>
              <a:t>    # ... it converges successfully ...</a:t>
            </a:r>
          </a:p>
          <a:p>
            <a:endParaRPr lang="en-US" sz="2400" dirty="0"/>
          </a:p>
          <a:p>
            <a:r>
              <a:rPr lang="en-US" sz="2400" dirty="0"/>
              <a:t>    it </a:t>
            </a:r>
            <a:r>
              <a:rPr lang="en-US" sz="2400" dirty="0" smtClean="0"/>
              <a:t>'creates a default index html page' </a:t>
            </a:r>
            <a:r>
              <a:rPr lang="en-US" sz="2400" dirty="0"/>
              <a:t>do</a:t>
            </a:r>
          </a:p>
          <a:p>
            <a:r>
              <a:rPr lang="en-US" sz="2400" dirty="0"/>
              <a:t>      expect(</a:t>
            </a:r>
            <a:r>
              <a:rPr lang="en-US" sz="2400" dirty="0" err="1"/>
              <a:t>chef_run</a:t>
            </a:r>
            <a:r>
              <a:rPr lang="en-US" sz="2400" dirty="0"/>
              <a:t>).to </a:t>
            </a:r>
            <a:r>
              <a:rPr lang="en-US" sz="2400" dirty="0" err="1" smtClean="0"/>
              <a:t>create_file</a:t>
            </a:r>
            <a:r>
              <a:rPr lang="en-US" sz="2400" dirty="0" smtClean="0"/>
              <a:t>('/</a:t>
            </a:r>
            <a:r>
              <a:rPr lang="en-US" sz="2400" dirty="0" err="1" smtClean="0"/>
              <a:t>var</a:t>
            </a:r>
            <a:r>
              <a:rPr lang="en-US" sz="2400" dirty="0" smtClean="0"/>
              <a:t>/www/html/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')</a:t>
            </a:r>
            <a:endParaRPr lang="en-US" sz="2400" dirty="0"/>
          </a:p>
          <a:p>
            <a:r>
              <a:rPr lang="en-US" sz="2400" dirty="0"/>
              <a:t>    end</a:t>
            </a:r>
          </a:p>
          <a:p>
            <a:endParaRPr lang="en-US" sz="2400" dirty="0" smtClean="0"/>
          </a:p>
          <a:p>
            <a:r>
              <a:rPr lang="en-US" sz="2400" dirty="0" smtClean="0"/>
              <a:t># ... SPECIFICATION CONTINUES ON THE NEXT SLIDE ...</a:t>
            </a: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smtClean="0"/>
              <a:t>spec/unit/recipes/</a:t>
            </a:r>
            <a:r>
              <a:rPr lang="en-US" dirty="0" err="1" smtClean="0"/>
              <a:t>configuration_spec.rb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464560"/>
            <a:ext cx="14404273" cy="5451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57748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1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626896" cy="5951611"/>
          </a:xfrm>
        </p:spPr>
        <p:txBody>
          <a:bodyPr>
            <a:noAutofit/>
          </a:bodyPr>
          <a:lstStyle/>
          <a:p>
            <a:r>
              <a:rPr lang="en-US" sz="2400" dirty="0" smtClean="0"/>
              <a:t>  # ... CONTINUED FROM THE PREVIOUS SLIDE ...</a:t>
            </a:r>
            <a:endParaRPr lang="en-US" sz="2400" dirty="0"/>
          </a:p>
          <a:p>
            <a:r>
              <a:rPr lang="en-US" sz="2400" dirty="0"/>
              <a:t>  context 'When all attributes are default, on </a:t>
            </a:r>
            <a:r>
              <a:rPr lang="en-US" sz="2400" dirty="0" smtClean="0"/>
              <a:t>Ubuntu' </a:t>
            </a:r>
            <a:r>
              <a:rPr lang="en-US" sz="2400" dirty="0"/>
              <a:t>do</a:t>
            </a:r>
          </a:p>
          <a:p>
            <a:r>
              <a:rPr lang="en-US" sz="2400" dirty="0"/>
              <a:t>    let(:</a:t>
            </a:r>
            <a:r>
              <a:rPr lang="en-US" sz="2400" dirty="0" err="1"/>
              <a:t>chef_run</a:t>
            </a:r>
            <a:r>
              <a:rPr lang="en-US" sz="2400" dirty="0"/>
              <a:t>) do</a:t>
            </a:r>
          </a:p>
          <a:p>
            <a:r>
              <a:rPr lang="en-US" sz="2400" dirty="0"/>
              <a:t>      runner = </a:t>
            </a:r>
            <a:r>
              <a:rPr lang="en-US" sz="2400" dirty="0" err="1"/>
              <a:t>ChefSpec</a:t>
            </a:r>
            <a:r>
              <a:rPr lang="en-US" sz="2400" dirty="0"/>
              <a:t>::</a:t>
            </a:r>
            <a:r>
              <a:rPr lang="en-US" sz="2400" dirty="0" err="1" smtClean="0"/>
              <a:t>ServerRunner.new</a:t>
            </a:r>
            <a:r>
              <a:rPr lang="en-US" sz="2400" dirty="0" smtClean="0"/>
              <a:t>(platform: '</a:t>
            </a:r>
            <a:r>
              <a:rPr lang="en-US" sz="2400" dirty="0" err="1" smtClean="0"/>
              <a:t>ubuntu</a:t>
            </a:r>
            <a:r>
              <a:rPr lang="en-US" sz="2400" dirty="0" smtClean="0"/>
              <a:t>', version: '14.04')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err="1"/>
              <a:t>runner.converge</a:t>
            </a:r>
            <a:r>
              <a:rPr lang="en-US" sz="2400" dirty="0"/>
              <a:t>(</a:t>
            </a:r>
            <a:r>
              <a:rPr lang="en-US" sz="2400" dirty="0" err="1"/>
              <a:t>described_recipe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end</a:t>
            </a:r>
          </a:p>
          <a:p>
            <a:r>
              <a:rPr lang="en-US" sz="2400" dirty="0" smtClean="0"/>
              <a:t>    # ... it converges successfully ...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it </a:t>
            </a:r>
            <a:r>
              <a:rPr lang="en-US" sz="2400" dirty="0"/>
              <a:t>'creates a default index html page' do</a:t>
            </a:r>
          </a:p>
          <a:p>
            <a:r>
              <a:rPr lang="en-US" sz="2400" dirty="0"/>
              <a:t>      expect(</a:t>
            </a:r>
            <a:r>
              <a:rPr lang="en-US" sz="2400" dirty="0" err="1"/>
              <a:t>chef_run</a:t>
            </a:r>
            <a:r>
              <a:rPr lang="en-US" sz="2400" dirty="0"/>
              <a:t>).to </a:t>
            </a:r>
            <a:r>
              <a:rPr lang="en-US" sz="2400" dirty="0" err="1"/>
              <a:t>create_file</a:t>
            </a:r>
            <a:r>
              <a:rPr lang="en-US" sz="2400" dirty="0"/>
              <a:t>('/</a:t>
            </a:r>
            <a:r>
              <a:rPr lang="en-US" sz="2400" dirty="0" err="1"/>
              <a:t>var</a:t>
            </a:r>
            <a:r>
              <a:rPr lang="en-US" sz="2400" dirty="0"/>
              <a:t>/www/html/</a:t>
            </a:r>
            <a:r>
              <a:rPr lang="en-US" sz="2400" dirty="0" err="1"/>
              <a:t>index.html</a:t>
            </a:r>
            <a:r>
              <a:rPr lang="en-US" sz="2400" dirty="0"/>
              <a:t>')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end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end</a:t>
            </a:r>
          </a:p>
          <a:p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21104" y="1337150"/>
            <a:ext cx="14626896" cy="566391"/>
          </a:xfrm>
        </p:spPr>
        <p:txBody>
          <a:bodyPr/>
          <a:lstStyle/>
          <a:p>
            <a:r>
              <a:rPr lang="en-US" dirty="0" smtClean="0"/>
              <a:t>~/</a:t>
            </a:r>
            <a:r>
              <a:rPr lang="en-US" dirty="0" smtClean="0"/>
              <a:t>spec/unit/recipes/</a:t>
            </a:r>
            <a:r>
              <a:rPr lang="en-US" dirty="0" err="1" smtClean="0"/>
              <a:t>configuration_spec.rb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21104" y="2529840"/>
            <a:ext cx="14626896" cy="51714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</a:t>
            </a:r>
            <a:r>
              <a:rPr lang="en-US" dirty="0" smtClean="0"/>
              <a:t>spec/unit/recipes/</a:t>
            </a:r>
            <a:r>
              <a:rPr lang="en-US" dirty="0" err="1" smtClean="0"/>
              <a:t>configuration_spec.rb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1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case node['platform']</a:t>
            </a:r>
          </a:p>
          <a:p>
            <a:r>
              <a:rPr lang="en-US" sz="2400" dirty="0" smtClean="0"/>
              <a:t>when '</a:t>
            </a:r>
            <a:r>
              <a:rPr lang="en-US" sz="2400" dirty="0" err="1" smtClean="0"/>
              <a:t>ubuntu</a:t>
            </a:r>
            <a:r>
              <a:rPr lang="en-US" sz="2400" dirty="0" smtClean="0"/>
              <a:t>'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default['</a:t>
            </a:r>
            <a:r>
              <a:rPr lang="en-US" sz="2400" dirty="0" err="1" smtClean="0"/>
              <a:t>httpd</a:t>
            </a:r>
            <a:r>
              <a:rPr lang="en-US" sz="2400" dirty="0" smtClean="0"/>
              <a:t>']['</a:t>
            </a:r>
            <a:r>
              <a:rPr lang="en-US" sz="2400" dirty="0" err="1" smtClean="0"/>
              <a:t>package_name</a:t>
            </a:r>
            <a:r>
              <a:rPr lang="en-US" sz="2400" dirty="0" smtClean="0"/>
              <a:t>'] = 'apache2'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service_name</a:t>
            </a:r>
            <a:r>
              <a:rPr lang="en-US" sz="2400" dirty="0"/>
              <a:t>'] = </a:t>
            </a:r>
            <a:r>
              <a:rPr lang="en-US" sz="2400" dirty="0" smtClean="0"/>
              <a:t>'apache2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default_index_html</a:t>
            </a:r>
            <a:r>
              <a:rPr lang="en-US" sz="2400" dirty="0"/>
              <a:t>'] = '/</a:t>
            </a:r>
            <a:r>
              <a:rPr lang="en-US" sz="2400" dirty="0" err="1"/>
              <a:t>var</a:t>
            </a:r>
            <a:r>
              <a:rPr lang="en-US" sz="2400" dirty="0"/>
              <a:t>/www/html/</a:t>
            </a:r>
            <a:r>
              <a:rPr lang="en-US" sz="2400" dirty="0" err="1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r>
              <a:rPr lang="en-US" sz="2400" dirty="0" smtClean="0"/>
              <a:t>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package_name</a:t>
            </a:r>
            <a:r>
              <a:rPr lang="en-US" sz="2400" dirty="0"/>
              <a:t>'] = </a:t>
            </a:r>
            <a:r>
              <a:rPr lang="en-US" sz="2400" dirty="0" smtClean="0"/>
              <a:t>'</a:t>
            </a:r>
            <a:r>
              <a:rPr lang="en-US" sz="2400" dirty="0" err="1" smtClean="0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</a:t>
            </a:r>
            <a:r>
              <a:rPr lang="en-US" sz="2400" dirty="0" smtClean="0"/>
              <a:t>'</a:t>
            </a:r>
            <a:r>
              <a:rPr lang="en-US" sz="2400" dirty="0" err="1" smtClean="0"/>
              <a:t>service_name</a:t>
            </a:r>
            <a:r>
              <a:rPr lang="en-US" sz="2400" dirty="0" smtClean="0"/>
              <a:t>'] </a:t>
            </a:r>
            <a:r>
              <a:rPr lang="en-US" sz="2400" dirty="0"/>
              <a:t>= '</a:t>
            </a:r>
            <a:r>
              <a:rPr lang="en-US" sz="2400" dirty="0" err="1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default_index_html</a:t>
            </a:r>
            <a:r>
              <a:rPr lang="en-US" sz="2400" dirty="0"/>
              <a:t>'] = '/</a:t>
            </a:r>
            <a:r>
              <a:rPr lang="en-US" sz="2400" dirty="0" err="1"/>
              <a:t>var</a:t>
            </a:r>
            <a:r>
              <a:rPr lang="en-US" sz="2400" dirty="0"/>
              <a:t>/www/html/</a:t>
            </a:r>
            <a:r>
              <a:rPr lang="en-US" sz="2400" dirty="0" err="1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r>
              <a:rPr lang="en-US" sz="2400" dirty="0" smtClean="0"/>
              <a:t>end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5775290"/>
            <a:ext cx="14414500" cy="513691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3984626"/>
            <a:ext cx="14404975" cy="46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</a:t>
            </a:r>
            <a:r>
              <a:rPr lang="en-US" dirty="0" smtClean="0"/>
              <a:t>spec/unit/recipes/</a:t>
            </a:r>
            <a:r>
              <a:rPr lang="en-US" dirty="0" err="1" smtClean="0"/>
              <a:t>configuration_spec.rb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82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case node['platform']</a:t>
            </a:r>
          </a:p>
          <a:p>
            <a:r>
              <a:rPr lang="en-US" sz="2400" dirty="0" smtClean="0"/>
              <a:t>when '</a:t>
            </a:r>
            <a:r>
              <a:rPr lang="en-US" sz="2400" dirty="0" err="1" smtClean="0"/>
              <a:t>ubuntu</a:t>
            </a:r>
            <a:r>
              <a:rPr lang="en-US" sz="2400" dirty="0" smtClean="0"/>
              <a:t>'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default['</a:t>
            </a:r>
            <a:r>
              <a:rPr lang="en-US" sz="2400" dirty="0" err="1" smtClean="0"/>
              <a:t>httpd</a:t>
            </a:r>
            <a:r>
              <a:rPr lang="en-US" sz="2400" dirty="0" smtClean="0"/>
              <a:t>']['</a:t>
            </a:r>
            <a:r>
              <a:rPr lang="en-US" sz="2400" dirty="0" err="1" smtClean="0"/>
              <a:t>package_name</a:t>
            </a:r>
            <a:r>
              <a:rPr lang="en-US" sz="2400" dirty="0" smtClean="0"/>
              <a:t>'] = 'apache2'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service_name</a:t>
            </a:r>
            <a:r>
              <a:rPr lang="en-US" sz="2400" dirty="0"/>
              <a:t>'] = </a:t>
            </a:r>
            <a:r>
              <a:rPr lang="en-US" sz="2400" dirty="0" smtClean="0"/>
              <a:t>'apache2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default_index_html</a:t>
            </a:r>
            <a:r>
              <a:rPr lang="en-US" sz="2400" dirty="0"/>
              <a:t>'] = '/</a:t>
            </a:r>
            <a:r>
              <a:rPr lang="en-US" sz="2400" dirty="0" err="1" smtClean="0"/>
              <a:t>var</a:t>
            </a:r>
            <a:r>
              <a:rPr lang="en-US" sz="2400" dirty="0" smtClean="0"/>
              <a:t>/www/html/index.html2'</a:t>
            </a:r>
            <a:endParaRPr lang="en-US" sz="2400" dirty="0" smtClean="0"/>
          </a:p>
          <a:p>
            <a:r>
              <a:rPr lang="en-US" sz="2400" dirty="0" smtClean="0"/>
              <a:t>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package_name</a:t>
            </a:r>
            <a:r>
              <a:rPr lang="en-US" sz="2400" dirty="0"/>
              <a:t>'] = </a:t>
            </a:r>
            <a:r>
              <a:rPr lang="en-US" sz="2400" dirty="0" smtClean="0"/>
              <a:t>'</a:t>
            </a:r>
            <a:r>
              <a:rPr lang="en-US" sz="2400" dirty="0" err="1" smtClean="0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</a:t>
            </a:r>
            <a:r>
              <a:rPr lang="en-US" sz="2400" dirty="0" smtClean="0"/>
              <a:t>'</a:t>
            </a:r>
            <a:r>
              <a:rPr lang="en-US" sz="2400" dirty="0" err="1" smtClean="0"/>
              <a:t>service_name</a:t>
            </a:r>
            <a:r>
              <a:rPr lang="en-US" sz="2400" dirty="0" smtClean="0"/>
              <a:t>'] </a:t>
            </a:r>
            <a:r>
              <a:rPr lang="en-US" sz="2400" dirty="0"/>
              <a:t>= '</a:t>
            </a:r>
            <a:r>
              <a:rPr lang="en-US" sz="2400" dirty="0" err="1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default_index_html</a:t>
            </a:r>
            <a:r>
              <a:rPr lang="en-US" sz="2400" dirty="0"/>
              <a:t>'] = '/</a:t>
            </a:r>
            <a:r>
              <a:rPr lang="en-US" sz="2400" dirty="0" err="1"/>
              <a:t>var</a:t>
            </a:r>
            <a:r>
              <a:rPr lang="en-US" sz="2400" dirty="0"/>
              <a:t>/www/html/</a:t>
            </a:r>
            <a:r>
              <a:rPr lang="en-US" sz="2400" dirty="0" err="1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r>
              <a:rPr lang="en-US" sz="2400" dirty="0" smtClean="0"/>
              <a:t>end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5775290"/>
            <a:ext cx="14414500" cy="513691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3984626"/>
            <a:ext cx="14404975" cy="46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...F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examples, </a:t>
            </a:r>
            <a:r>
              <a:rPr lang="en-US" dirty="0" smtClean="0"/>
              <a:t>1 </a:t>
            </a:r>
            <a:r>
              <a:rPr lang="en-US" dirty="0"/>
              <a:t>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</a:t>
            </a:r>
            <a:r>
              <a:rPr lang="en-US" dirty="0" smtClean="0"/>
              <a:t>spec/unit/recipes/</a:t>
            </a:r>
            <a:r>
              <a:rPr lang="en-US" dirty="0" err="1" smtClean="0"/>
              <a:t>configuration_spec.rb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6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case node['platform']</a:t>
            </a:r>
          </a:p>
          <a:p>
            <a:r>
              <a:rPr lang="en-US" sz="2400" dirty="0" smtClean="0"/>
              <a:t>when '</a:t>
            </a:r>
            <a:r>
              <a:rPr lang="en-US" sz="2400" dirty="0" err="1" smtClean="0"/>
              <a:t>ubuntu</a:t>
            </a:r>
            <a:r>
              <a:rPr lang="en-US" sz="2400" dirty="0" smtClean="0"/>
              <a:t>'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default['</a:t>
            </a:r>
            <a:r>
              <a:rPr lang="en-US" sz="2400" dirty="0" err="1" smtClean="0"/>
              <a:t>httpd</a:t>
            </a:r>
            <a:r>
              <a:rPr lang="en-US" sz="2400" dirty="0" smtClean="0"/>
              <a:t>']['</a:t>
            </a:r>
            <a:r>
              <a:rPr lang="en-US" sz="2400" dirty="0" err="1" smtClean="0"/>
              <a:t>package_name</a:t>
            </a:r>
            <a:r>
              <a:rPr lang="en-US" sz="2400" dirty="0" smtClean="0"/>
              <a:t>'] = 'apache2'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service_name</a:t>
            </a:r>
            <a:r>
              <a:rPr lang="en-US" sz="2400" dirty="0"/>
              <a:t>'] = </a:t>
            </a:r>
            <a:r>
              <a:rPr lang="en-US" sz="2400" dirty="0" smtClean="0"/>
              <a:t>'apache2'</a:t>
            </a:r>
          </a:p>
          <a:p>
            <a:r>
              <a:rPr lang="en-US" sz="2400" dirty="0"/>
              <a:t>  default['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default_index_html</a:t>
            </a:r>
            <a:r>
              <a:rPr lang="en-US" sz="2400" dirty="0"/>
              <a:t>'] = '/</a:t>
            </a:r>
            <a:r>
              <a:rPr lang="en-US" sz="2400" dirty="0" err="1"/>
              <a:t>var</a:t>
            </a:r>
            <a:r>
              <a:rPr lang="en-US" sz="2400" dirty="0"/>
              <a:t>/www/html/</a:t>
            </a:r>
            <a:r>
              <a:rPr lang="en-US" sz="2400" dirty="0" err="1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r>
              <a:rPr lang="en-US" sz="2400" dirty="0" smtClean="0"/>
              <a:t>else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package_name</a:t>
            </a:r>
            <a:r>
              <a:rPr lang="en-US" sz="2400" dirty="0"/>
              <a:t>'] = </a:t>
            </a:r>
            <a:r>
              <a:rPr lang="en-US" sz="2400" dirty="0" smtClean="0"/>
              <a:t>'</a:t>
            </a:r>
            <a:r>
              <a:rPr lang="en-US" sz="2400" dirty="0" err="1" smtClean="0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</a:t>
            </a:r>
            <a:r>
              <a:rPr lang="en-US" sz="2400" dirty="0" smtClean="0"/>
              <a:t>'</a:t>
            </a:r>
            <a:r>
              <a:rPr lang="en-US" sz="2400" dirty="0" err="1" smtClean="0"/>
              <a:t>service_name</a:t>
            </a:r>
            <a:r>
              <a:rPr lang="en-US" sz="2400" dirty="0" smtClean="0"/>
              <a:t>'] </a:t>
            </a:r>
            <a:r>
              <a:rPr lang="en-US" sz="2400" dirty="0"/>
              <a:t>= '</a:t>
            </a:r>
            <a:r>
              <a:rPr lang="en-US" sz="2400" dirty="0" err="1"/>
              <a:t>httpd</a:t>
            </a:r>
            <a:r>
              <a:rPr lang="en-US" sz="2400" dirty="0" smtClean="0"/>
              <a:t>'</a:t>
            </a:r>
          </a:p>
          <a:p>
            <a:r>
              <a:rPr lang="en-US" sz="2400" dirty="0" smtClean="0"/>
              <a:t>  default</a:t>
            </a:r>
            <a:r>
              <a:rPr lang="en-US" sz="2400" dirty="0"/>
              <a:t>['</a:t>
            </a:r>
            <a:r>
              <a:rPr lang="en-US" sz="2400" dirty="0" err="1"/>
              <a:t>httpd</a:t>
            </a:r>
            <a:r>
              <a:rPr lang="en-US" sz="2400" dirty="0"/>
              <a:t>']['</a:t>
            </a:r>
            <a:r>
              <a:rPr lang="en-US" sz="2400" dirty="0" err="1"/>
              <a:t>default_index_html</a:t>
            </a:r>
            <a:r>
              <a:rPr lang="en-US" sz="2400" dirty="0"/>
              <a:t>'] = '/</a:t>
            </a:r>
            <a:r>
              <a:rPr lang="en-US" sz="2400" dirty="0" err="1"/>
              <a:t>var</a:t>
            </a:r>
            <a:r>
              <a:rPr lang="en-US" sz="2400" dirty="0"/>
              <a:t>/www/html/</a:t>
            </a:r>
            <a:r>
              <a:rPr lang="en-US" sz="2400" dirty="0" err="1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default['</a:t>
            </a:r>
            <a:r>
              <a:rPr lang="en-US" sz="2400" dirty="0" err="1" smtClean="0"/>
              <a:t>httpd</a:t>
            </a:r>
            <a:r>
              <a:rPr lang="en-US" sz="2400" dirty="0" smtClean="0"/>
              <a:t>']['</a:t>
            </a:r>
            <a:r>
              <a:rPr lang="en-US" sz="2400" dirty="0" err="1" smtClean="0"/>
              <a:t>default_index_html</a:t>
            </a:r>
            <a:r>
              <a:rPr lang="en-US" sz="2400" dirty="0" smtClean="0"/>
              <a:t>'] = '/</a:t>
            </a:r>
            <a:r>
              <a:rPr lang="en-US" sz="2400" dirty="0" err="1" smtClean="0"/>
              <a:t>var</a:t>
            </a:r>
            <a:r>
              <a:rPr lang="en-US" sz="2400" dirty="0" smtClean="0"/>
              <a:t>/www/html/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'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104" y="7186174"/>
            <a:ext cx="14414500" cy="513691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8657" y="3996373"/>
            <a:ext cx="14404975" cy="469900"/>
          </a:xfrm>
          <a:solidFill>
            <a:srgbClr val="FF0000">
              <a:alpha val="25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21104" y="5814699"/>
            <a:ext cx="14414500" cy="5136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16912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10458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Write a test that verifies </a:t>
            </a:r>
            <a:r>
              <a:rPr lang="en-US" dirty="0" smtClean="0"/>
              <a:t>the file recipe chooses the same path (name) '/</a:t>
            </a:r>
            <a:r>
              <a:rPr lang="en-US" dirty="0" err="1" smtClean="0"/>
              <a:t>var</a:t>
            </a:r>
            <a:r>
              <a:rPr lang="en-US" dirty="0" smtClean="0"/>
              <a:t>/www/html/</a:t>
            </a:r>
            <a:r>
              <a:rPr lang="en-US" dirty="0" err="1" smtClean="0"/>
              <a:t>index.html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on Ubuntu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Execute the tests that verify the tests </a:t>
            </a:r>
            <a:r>
              <a:rPr lang="en-US" b="1" dirty="0" smtClean="0"/>
              <a:t>pass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Update </a:t>
            </a:r>
            <a:r>
              <a:rPr lang="en-US" dirty="0"/>
              <a:t>the attribute to </a:t>
            </a:r>
            <a:r>
              <a:rPr lang="en-US" dirty="0" smtClean="0"/>
              <a:t>choose </a:t>
            </a:r>
            <a:r>
              <a:rPr lang="en-US" dirty="0"/>
              <a:t>the same path </a:t>
            </a:r>
            <a:r>
              <a:rPr lang="en-US" dirty="0" smtClean="0"/>
              <a:t>on </a:t>
            </a:r>
            <a:r>
              <a:rPr lang="en-US" dirty="0" err="1"/>
              <a:t>CentOS</a:t>
            </a:r>
            <a:r>
              <a:rPr lang="en-US" dirty="0"/>
              <a:t> and on </a:t>
            </a:r>
            <a:r>
              <a:rPr lang="en-US" dirty="0" smtClean="0"/>
              <a:t>Ubuntu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Execute the tests that verify the tests </a:t>
            </a:r>
            <a:r>
              <a:rPr lang="en-US" b="1" dirty="0" smtClean="0"/>
              <a:t>pass</a:t>
            </a: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Get nervous! Mutate the attributes file!</a:t>
            </a: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Undo the entire attributes change and verify </a:t>
            </a:r>
            <a:r>
              <a:rPr lang="en-US" dirty="0"/>
              <a:t>the tests </a:t>
            </a:r>
            <a:r>
              <a:rPr lang="en-US" b="1" dirty="0" smtClean="0"/>
              <a:t>pass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2617" flipH="1">
            <a:off x="12261414" y="6738463"/>
            <a:ext cx="4873752" cy="3436542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2130957">
            <a:off x="12363590" y="6933330"/>
            <a:ext cx="975947" cy="306967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759462" y="6342416"/>
            <a:ext cx="2867132" cy="613933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800" dirty="0" smtClean="0">
                <a:solidFill>
                  <a:schemeClr val="tx2"/>
                </a:solidFill>
              </a:rPr>
              <a:t>There is only one more thing to do.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68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an Integration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ChefSpec</a:t>
            </a:r>
            <a:r>
              <a:rPr lang="en-US" dirty="0" smtClean="0"/>
              <a:t> and </a:t>
            </a:r>
            <a:r>
              <a:rPr lang="en-US" dirty="0" err="1" smtClean="0"/>
              <a:t>Fauxhai</a:t>
            </a:r>
            <a:r>
              <a:rPr lang="en-US" dirty="0" smtClean="0"/>
              <a:t> are fake in-memory representations of a chef-client run. They are not equivalent to running the recipe on the specified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Break Point to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</a:t>
            </a:r>
            <a:r>
              <a:rPr lang="is-IS" dirty="0" smtClean="0"/>
              <a:t>2016</a:t>
            </a:r>
            <a:r>
              <a:rPr lang="en-US" dirty="0" smtClean="0"/>
              <a:t> </a:t>
            </a:r>
            <a:r>
              <a:rPr lang="en-US" dirty="0"/>
              <a:t>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 smtClean="0"/>
              <a:t>::configuration'</a:t>
            </a:r>
            <a:endParaRPr lang="en-US" dirty="0" smtClean="0"/>
          </a:p>
          <a:p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::service</a:t>
            </a:r>
            <a:r>
              <a:rPr lang="en-US" dirty="0" smtClean="0"/>
              <a:t>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3667"/>
            <a:ext cx="14404273" cy="1047750"/>
          </a:xfrm>
        </p:spPr>
        <p:txBody>
          <a:bodyPr/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54216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Add a New Platform to the Kitchen Configuration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centos-6.7</a:t>
            </a:r>
          </a:p>
          <a:p>
            <a:r>
              <a:rPr lang="en-US" dirty="0"/>
              <a:t>  - name: ubuntu-14.04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</a:t>
            </a:r>
            <a:r>
              <a:rPr lang="en-US" dirty="0" err="1"/>
              <a:t>httpd</a:t>
            </a:r>
            <a:r>
              <a:rPr lang="en-US" dirty="0"/>
              <a:t>::default]</a:t>
            </a:r>
          </a:p>
          <a:p>
            <a:r>
              <a:rPr lang="en-US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376333"/>
            <a:ext cx="14404273" cy="547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/>
              <a:t>        </a:t>
            </a:r>
            <a:r>
              <a:rPr lang="en-US" sz="2400" smtClean="0"/>
              <a:t>Set Up</a:t>
            </a:r>
            <a:endParaRPr lang="en-US" sz="2400" dirty="0"/>
          </a:p>
          <a:p>
            <a:r>
              <a:rPr lang="en-US" sz="2400" dirty="0"/>
              <a:t>default-ubuntu-1404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New Instance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2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4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&lt;default-centos-67&gt;...</a:t>
            </a:r>
          </a:p>
          <a:p>
            <a:r>
              <a:rPr lang="en-US" dirty="0"/>
              <a:t>       Finished destroying &lt;default-centos-67&gt; (0m0.00s).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5009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for </a:t>
            </a:r>
            <a:r>
              <a:rPr lang="en-US" smtClean="0"/>
              <a:t>All Platforms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2617" flipH="1">
            <a:off x="12261414" y="6738463"/>
            <a:ext cx="4873752" cy="3436542"/>
          </a:xfrm>
          <a:prstGeom prst="rect">
            <a:avLst/>
          </a:prstGeom>
        </p:spPr>
      </p:pic>
      <p:sp>
        <p:nvSpPr>
          <p:cNvPr id="6" name="Arc 5"/>
          <p:cNvSpPr/>
          <p:nvPr/>
        </p:nvSpPr>
        <p:spPr>
          <a:xfrm rot="12130957">
            <a:off x="12363590" y="7319410"/>
            <a:ext cx="975947" cy="306967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759462" y="6728496"/>
            <a:ext cx="2867132" cy="613933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800" dirty="0" smtClean="0">
                <a:solidFill>
                  <a:schemeClr val="tx2"/>
                </a:solidFill>
              </a:rPr>
              <a:t>Your work has only begun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08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872442"/>
          </a:xfrm>
        </p:spPr>
        <p:txBody>
          <a:bodyPr/>
          <a:lstStyle/>
          <a:p>
            <a:r>
              <a:rPr lang="en-US" dirty="0" smtClean="0"/>
              <a:t>What are the benefits and drawbacks of defining unit tests for multiple platforms?</a:t>
            </a:r>
          </a:p>
          <a:p>
            <a:endParaRPr lang="en-US" dirty="0"/>
          </a:p>
          <a:p>
            <a:r>
              <a:rPr lang="en-US" dirty="0"/>
              <a:t>What are the benefits and drawbacks of defining </a:t>
            </a:r>
            <a:r>
              <a:rPr lang="en-US" dirty="0" smtClean="0"/>
              <a:t>integration </a:t>
            </a:r>
            <a:r>
              <a:rPr lang="en-US" dirty="0"/>
              <a:t>tests for multiple platforms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When testing multiple platforms would you start with integration tests or unit tests?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3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From: /</a:t>
            </a:r>
            <a:r>
              <a:rPr lang="en-US" sz="2400" dirty="0" err="1" smtClean="0"/>
              <a:t>tmp</a:t>
            </a:r>
            <a:r>
              <a:rPr lang="en-US" sz="2400" dirty="0" smtClean="0"/>
              <a:t>/d</a:t>
            </a:r>
            <a:r>
              <a:rPr lang="is-IS" sz="2400" dirty="0" smtClean="0"/>
              <a:t>2016</a:t>
            </a:r>
            <a:r>
              <a:rPr lang="en-US" sz="2400" dirty="0" smtClean="0"/>
              <a:t>1027-28748-19ibu2o/cookbooks/</a:t>
            </a:r>
            <a:r>
              <a:rPr lang="en-US" sz="2400" dirty="0" err="1" smtClean="0"/>
              <a:t>httpd</a:t>
            </a:r>
            <a:r>
              <a:rPr lang="en-US" sz="2400" dirty="0" smtClean="0"/>
              <a:t>/recipes/</a:t>
            </a:r>
            <a:r>
              <a:rPr lang="en-US" sz="2400" dirty="0" err="1" smtClean="0"/>
              <a:t>default.rb</a:t>
            </a:r>
            <a:r>
              <a:rPr lang="en-US" sz="2400" dirty="0" smtClean="0"/>
              <a:t> </a:t>
            </a:r>
            <a:r>
              <a:rPr lang="en-US" sz="2400" dirty="0"/>
              <a:t>@ line 7 Chef::</a:t>
            </a:r>
            <a:r>
              <a:rPr lang="en-US" sz="2400" dirty="0" err="1"/>
              <a:t>Mixin</a:t>
            </a:r>
            <a:r>
              <a:rPr lang="en-US" sz="2400" dirty="0"/>
              <a:t>::</a:t>
            </a:r>
            <a:r>
              <a:rPr lang="en-US" sz="2400" dirty="0" err="1"/>
              <a:t>FromFile#from_file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    2: # Cookbook Name:: </a:t>
            </a:r>
            <a:r>
              <a:rPr lang="en-US" sz="2400" dirty="0" err="1"/>
              <a:t>httpd</a:t>
            </a:r>
            <a:endParaRPr lang="en-US" sz="2400" dirty="0"/>
          </a:p>
          <a:p>
            <a:r>
              <a:rPr lang="en-US" sz="2400" dirty="0"/>
              <a:t>    3: # Recipe:: default</a:t>
            </a:r>
          </a:p>
          <a:p>
            <a:r>
              <a:rPr lang="en-US" sz="2400" dirty="0"/>
              <a:t>    4: #</a:t>
            </a:r>
          </a:p>
          <a:p>
            <a:r>
              <a:rPr lang="en-US" sz="2400" dirty="0"/>
              <a:t>    5: # Copyright (c) </a:t>
            </a:r>
            <a:r>
              <a:rPr lang="is-IS" sz="2400" dirty="0" smtClean="0"/>
              <a:t>2016</a:t>
            </a:r>
            <a:r>
              <a:rPr lang="en-US" sz="2400" dirty="0" smtClean="0"/>
              <a:t> </a:t>
            </a:r>
            <a:r>
              <a:rPr lang="en-US" sz="2400" dirty="0"/>
              <a:t>The Authors, All Rights Reserved.</a:t>
            </a:r>
          </a:p>
          <a:p>
            <a:r>
              <a:rPr lang="en-US" sz="2400" dirty="0"/>
              <a:t>    6: require 'pry'</a:t>
            </a:r>
          </a:p>
          <a:p>
            <a:r>
              <a:rPr lang="en-US" sz="2400" dirty="0"/>
              <a:t> =&gt; 7: </a:t>
            </a:r>
            <a:r>
              <a:rPr lang="en-US" sz="2400" dirty="0" err="1"/>
              <a:t>binding.pry</a:t>
            </a:r>
            <a:endParaRPr lang="en-US" sz="2400" dirty="0"/>
          </a:p>
          <a:p>
            <a:r>
              <a:rPr lang="en-US" sz="2400" dirty="0"/>
              <a:t>    8: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::install'</a:t>
            </a:r>
          </a:p>
          <a:p>
            <a:r>
              <a:rPr lang="en-US" sz="2400" dirty="0"/>
              <a:t>    9: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::service'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035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Initiate Pry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 err="1" smtClean="0"/>
              <a:t>chefspec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[1] pry(#&lt;Chef::Recipe&gt;)</a:t>
            </a:r>
            <a:r>
              <a:rPr lang="en-US" dirty="0" smtClean="0"/>
              <a:t>&gt; </a:t>
            </a:r>
            <a:r>
              <a:rPr lang="en-US" dirty="0" err="1" smtClean="0"/>
              <a:t>node.platform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Node Object's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[2] </a:t>
            </a:r>
            <a:r>
              <a:rPr lang="en-US" dirty="0"/>
              <a:t>pry(#&lt;Chef::Recipe&gt;)</a:t>
            </a:r>
            <a:r>
              <a:rPr lang="en-US" dirty="0" smtClean="0"/>
              <a:t>&gt; exit!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Exit the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2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platform is the node when running a </a:t>
            </a:r>
            <a:r>
              <a:rPr lang="en-US" dirty="0" err="1"/>
              <a:t>ChefSpec</a:t>
            </a:r>
            <a:r>
              <a:rPr lang="en-US" dirty="0"/>
              <a:t> test?</a:t>
            </a:r>
          </a:p>
          <a:p>
            <a:r>
              <a:rPr lang="en-US" dirty="0" smtClean="0"/>
              <a:t>How </a:t>
            </a:r>
            <a:r>
              <a:rPr lang="en-US" dirty="0"/>
              <a:t>might you find out what is the platform?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Insert a break point, execute the tests, and determine the node's platform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the break point and transcend documentation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2617" flipH="1">
            <a:off x="12261414" y="6738463"/>
            <a:ext cx="4873752" cy="3436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217985" y="6113585"/>
            <a:ext cx="15210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17831" y="6113585"/>
            <a:ext cx="229186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3931" y="6113585"/>
            <a:ext cx="395360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2130957">
            <a:off x="12363590" y="7319410"/>
            <a:ext cx="975947" cy="306967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9759462" y="6728496"/>
            <a:ext cx="2867132" cy="613933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800" dirty="0" smtClean="0">
                <a:solidFill>
                  <a:schemeClr val="tx2"/>
                </a:solidFill>
              </a:rPr>
              <a:t>A tidy life is a healthy life.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99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the Break Point from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</a:t>
            </a:r>
            <a:r>
              <a:rPr lang="is-IS" dirty="0" smtClean="0"/>
              <a:t>2016</a:t>
            </a:r>
            <a:r>
              <a:rPr lang="en-US" dirty="0" smtClean="0"/>
              <a:t> </a:t>
            </a:r>
            <a:r>
              <a:rPr lang="en-US" dirty="0"/>
              <a:t>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4446" y="4744806"/>
            <a:ext cx="14404273" cy="1181861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5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15249</TotalTime>
  <Words>2502</Words>
  <Application>Microsoft Macintosh PowerPoint</Application>
  <PresentationFormat>Custom</PresentationFormat>
  <Paragraphs>399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Courier New</vt:lpstr>
      <vt:lpstr>ＭＳ Ｐゴシック</vt:lpstr>
      <vt:lpstr>Wingdings</vt:lpstr>
      <vt:lpstr>Arial</vt:lpstr>
      <vt:lpstr>TrainingTemplate-102215</vt:lpstr>
      <vt:lpstr>Interaction</vt:lpstr>
      <vt:lpstr>Testing While Refactoring to Multiple Platforms</vt:lpstr>
      <vt:lpstr>Objectives</vt:lpstr>
      <vt:lpstr>Node Platform in ChefSpec</vt:lpstr>
      <vt:lpstr>Add a Break Point to the Default Recipe</vt:lpstr>
      <vt:lpstr>Execute the Tests to Initiate Pry</vt:lpstr>
      <vt:lpstr>Query the Node Object's Platform</vt:lpstr>
      <vt:lpstr>Immediately Exit the Execution</vt:lpstr>
      <vt:lpstr>Node Platform in ChefSpec</vt:lpstr>
      <vt:lpstr>Remove the Break Point from the Recipe</vt:lpstr>
      <vt:lpstr>Fauxhai</vt:lpstr>
      <vt:lpstr>Node Platform in ChefSpec</vt:lpstr>
      <vt:lpstr>Support for CentOS &amp; Ubuntu</vt:lpstr>
      <vt:lpstr>Update the Context to be Platform Specific</vt:lpstr>
      <vt:lpstr>Add a Second Context for Another Platform</vt:lpstr>
      <vt:lpstr>Support for CentOS &amp; Ubuntu</vt:lpstr>
      <vt:lpstr>Execute the Tests to See it Fail</vt:lpstr>
      <vt:lpstr>Support for CentOS &amp; Ubuntu</vt:lpstr>
      <vt:lpstr>Update the Attributes to Support Platforms</vt:lpstr>
      <vt:lpstr>Support for CentOS &amp; Ubuntu</vt:lpstr>
      <vt:lpstr>Execute the Tests to See it Pass</vt:lpstr>
      <vt:lpstr>Support for CentOS &amp; Ubuntu</vt:lpstr>
      <vt:lpstr>Support for CentOS &amp; Ubuntu</vt:lpstr>
      <vt:lpstr>Update the Context to be Platform Specific</vt:lpstr>
      <vt:lpstr>Add a Second Context for Another Platform</vt:lpstr>
      <vt:lpstr>Execute the Tests to See it Fail</vt:lpstr>
      <vt:lpstr>Update the Attribute to Support Platforms</vt:lpstr>
      <vt:lpstr>Execute the Tests to See it Pass</vt:lpstr>
      <vt:lpstr>Support for CentOS &amp; Ubuntu</vt:lpstr>
      <vt:lpstr>Support for CentOS &amp; Ubuntu</vt:lpstr>
      <vt:lpstr>Update the Context to be Platform Specific</vt:lpstr>
      <vt:lpstr>Add a Second Context for Another Platform</vt:lpstr>
      <vt:lpstr>Execute the Tests to See it Pass</vt:lpstr>
      <vt:lpstr>Update the Attribute to Support Platforms</vt:lpstr>
      <vt:lpstr>Execute the Tests to See it Pass</vt:lpstr>
      <vt:lpstr>Update the Attribute to Support Platforms</vt:lpstr>
      <vt:lpstr>Execute the Tests to See it Pass</vt:lpstr>
      <vt:lpstr>Update the Attribute to Support Platforms</vt:lpstr>
      <vt:lpstr>Support for CentOS &amp; Ubuntu</vt:lpstr>
      <vt:lpstr>What About an Integration Test</vt:lpstr>
      <vt:lpstr>Integration Test with Ubuntu</vt:lpstr>
      <vt:lpstr>Add a New Platform to the Kitchen Configuration</vt:lpstr>
      <vt:lpstr>Verify the New Instance is Present</vt:lpstr>
      <vt:lpstr>Integration Test with Ubuntu</vt:lpstr>
      <vt:lpstr>Execute the Tests for All Platforms</vt:lpstr>
      <vt:lpstr>Integration Test with Ubuntu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2131</cp:revision>
  <cp:lastPrinted>2015-02-07T23:49:10Z</cp:lastPrinted>
  <dcterms:created xsi:type="dcterms:W3CDTF">2012-09-13T17:36:07Z</dcterms:created>
  <dcterms:modified xsi:type="dcterms:W3CDTF">2016-02-27T05:27:23Z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