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2"/>
    <p:restoredTop sz="70898" autoAdjust="0"/>
  </p:normalViewPr>
  <p:slideViewPr>
    <p:cSldViewPr snapToGrid="0">
      <p:cViewPr>
        <p:scale>
          <a:sx n="85" d="100"/>
          <a:sy n="85" d="100"/>
        </p:scale>
        <p:origin x="-2136" y="-80"/>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10/11/16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10/11/16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chef, the command-line tool,</a:t>
            </a:r>
            <a:r>
              <a:rPr lang="en-US" baseline="0" dirty="0" smtClean="0"/>
              <a:t> to generate a recipe it will create three files. First is the recipe file found in the recipes directory. Second is the unit test file found in the 'spec/unit/recipes' directory. Third is the integration test file found in 'test/recipes'.</a:t>
            </a:r>
          </a:p>
          <a:p>
            <a:endParaRPr lang="en-US" baseline="0" dirty="0" smtClean="0"/>
          </a:p>
          <a:p>
            <a:r>
              <a:rPr lang="en-US" baseline="0" dirty="0" smtClean="0"/>
              <a:t>The test file automatically generate for us contains those same examples we saw in the '</a:t>
            </a:r>
            <a:r>
              <a:rPr lang="en-US" baseline="0" dirty="0" err="1" smtClean="0"/>
              <a:t>default_test.rb</a:t>
            </a:r>
            <a:r>
              <a:rPr lang="en-US" baseline="0" dirty="0" smtClean="0"/>
              <a:t>'. We do not want to verify the root user is present and we definitely do not want to verify that port 80 is not listening. So we want to remove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automatically</a:t>
            </a:r>
            <a:r>
              <a:rPr lang="en-US" baseline="0" dirty="0" smtClean="0"/>
              <a:t> generated test file as we are not interested in the sample tests that it generates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Remove the automatically</a:t>
            </a:r>
            <a:r>
              <a:rPr lang="en-US" baseline="0" dirty="0" smtClean="0"/>
              <a:t> generated test file as we are not interested in the sample tests that it generates for us.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err="1" smtClean="0"/>
              <a:t>httpd</a:t>
            </a:r>
            <a:r>
              <a:rPr lang="en-US" baseline="0" dirty="0" smtClean="0"/>
              <a:t> 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err="1" smtClean="0"/>
              <a:t>httpd</a:t>
            </a:r>
            <a:r>
              <a:rPr lang="en-US" baseline="0" dirty="0" smtClean="0"/>
              <a:t>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a:t>
            </a:r>
            <a:r>
              <a:rPr lang="en-US" baseline="0" smtClean="0"/>
              <a:t>resources that </a:t>
            </a:r>
            <a:r>
              <a:rPr lang="en-US" baseline="0" dirty="0" smtClean="0"/>
              <a:t>installs apache and the resources that manage the service. We most likely do not want to setup a test page that greets people. We are likely going to replace it with application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1794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test/recipes/</a:t>
            </a:r>
            <a:r>
              <a:rPr lang="en-US" dirty="0" err="1" smtClean="0"/>
              <a:t>install.rb</a:t>
            </a:r>
            <a:r>
              <a:rPr lang="en-US" dirty="0" smtClean="0"/>
              <a:t> </a:t>
            </a:r>
            <a:endParaRPr lang="en-US" dirty="0"/>
          </a:p>
        </p:txBody>
      </p:sp>
      <p:sp>
        <p:nvSpPr>
          <p:cNvPr id="5" name="Title 4"/>
          <p:cNvSpPr>
            <a:spLocks noGrp="1"/>
          </p:cNvSpPr>
          <p:nvPr>
            <p:ph type="title"/>
          </p:nvPr>
        </p:nvSpPr>
        <p:spPr/>
        <p:txBody>
          <a:bodyPr/>
          <a:lstStyle/>
          <a:p>
            <a:r>
              <a:rPr lang="en-US" dirty="0" smtClean="0"/>
              <a:t>Removing the Generated Test File</a:t>
            </a:r>
            <a:endParaRPr lang="en-US" dirty="0"/>
          </a:p>
        </p:txBody>
      </p:sp>
    </p:spTree>
    <p:extLst>
      <p:ext uri="{BB962C8B-B14F-4D97-AF65-F5344CB8AC3E}">
        <p14:creationId xmlns:p14="http://schemas.microsoft.com/office/powerpoint/2010/main" val="25229202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a:xfrm>
            <a:off x="1671638" y="3260725"/>
            <a:ext cx="12319000" cy="4150099"/>
          </a:xfrm>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r>
              <a:rPr lang="en-US" b="1" dirty="0" smtClean="0">
                <a:solidFill>
                  <a:schemeClr val="tx1"/>
                </a:solidFill>
                <a:latin typeface="Courier New" charset="0"/>
                <a:ea typeface="Courier New" charset="0"/>
                <a:cs typeface="Courier New" charset="0"/>
              </a:rPr>
              <a:t>'</a:t>
            </a:r>
            <a:endParaRPr lang="en-US" b="1" dirty="0" smtClean="0">
              <a:solidFill>
                <a:schemeClr val="tx1"/>
              </a:solidFill>
              <a:latin typeface="Courier New" charset="0"/>
              <a:ea typeface="Courier New" charset="0"/>
              <a:cs typeface="Courier New" charset="0"/>
            </a:endParaRPr>
          </a:p>
          <a:p>
            <a:endParaRPr lang="en-US" dirty="0" smtClean="0"/>
          </a:p>
          <a:p>
            <a:r>
              <a:rPr lang="en-US" dirty="0" smtClean="0"/>
              <a:t>Delete the automatically generated </a:t>
            </a:r>
            <a:r>
              <a:rPr lang="en-US" dirty="0" err="1" smtClean="0"/>
              <a:t>InSpec</a:t>
            </a:r>
            <a:r>
              <a:rPr lang="en-US" dirty="0" smtClean="0"/>
              <a:t> test</a:t>
            </a:r>
          </a:p>
          <a:p>
            <a:r>
              <a:rPr lang="en-US" dirty="0" smtClean="0"/>
              <a:t>Within </a:t>
            </a:r>
            <a:r>
              <a:rPr lang="en-US" dirty="0"/>
              <a:t>the default </a:t>
            </a:r>
            <a:r>
              <a:rPr lang="en-US" dirty="0" smtClean="0"/>
              <a:t>recipe </a:t>
            </a:r>
            <a:r>
              <a:rPr lang="en-US" dirty="0"/>
              <a:t>r</a:t>
            </a:r>
            <a:r>
              <a:rPr lang="en-US" dirty="0" smtClean="0"/>
              <a:t>eplace the file resource with an include recipe</a:t>
            </a:r>
          </a:p>
          <a:p>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a:t>
            </a:r>
            <a:r>
              <a:rPr lang="en-US" dirty="0" smtClean="0"/>
              <a:t>home/chef/</a:t>
            </a:r>
            <a:r>
              <a:rPr lang="en-US" dirty="0" err="1" smtClean="0"/>
              <a:t>httpd</a:t>
            </a:r>
            <a:r>
              <a:rPr lang="en-US" dirty="0" smtClean="0"/>
              <a:t>/spec/unit/recipes/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t>
            </a:r>
            <a:r>
              <a:rPr lang="en-US" dirty="0" err="1" smtClean="0"/>
              <a:t>httpd</a:t>
            </a:r>
            <a:r>
              <a:rPr lang="en-US" dirty="0" smtClean="0"/>
              <a:t>/spec/unit/recipes/</a:t>
            </a:r>
            <a:r>
              <a:rPr lang="en-US" dirty="0" err="1" smtClean="0"/>
              <a:t>configuration_spec.rb</a:t>
            </a:r>
            <a:endParaRPr lang="en-US" dirty="0"/>
          </a:p>
          <a:p>
            <a:r>
              <a:rPr lang="en-US" dirty="0"/>
              <a:t>    - update content in file /</a:t>
            </a:r>
            <a:r>
              <a:rPr lang="en-US" dirty="0" smtClean="0"/>
              <a:t>home/chef/</a:t>
            </a:r>
            <a:r>
              <a:rPr lang="en-US" dirty="0" err="1" smtClean="0"/>
              <a:t>httpd</a:t>
            </a:r>
            <a:r>
              <a:rPr lang="en-US" dirty="0" smtClean="0"/>
              <a:t>/spec/unit/recipes/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test/recipes/</a:t>
            </a:r>
            <a:r>
              <a:rPr lang="en-US" dirty="0" err="1" smtClean="0"/>
              <a:t>configuration.rb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7763358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r>
              <a:rPr lang="en-US" b="1" dirty="0" smtClean="0">
                <a:solidFill>
                  <a:schemeClr val="tx1"/>
                </a:solidFill>
                <a:latin typeface="Courier New" charset="0"/>
                <a:ea typeface="Courier New" charset="0"/>
                <a:cs typeface="Courier New" charset="0"/>
              </a:rPr>
              <a:t>'</a:t>
            </a:r>
            <a:endParaRPr lang="en-US" b="1" dirty="0" smtClean="0">
              <a:solidFill>
                <a:schemeClr val="tx1"/>
              </a:solidFill>
              <a:latin typeface="Courier New" charset="0"/>
              <a:ea typeface="Courier New" charset="0"/>
              <a:cs typeface="Courier New" charset="0"/>
            </a:endParaRPr>
          </a:p>
          <a:p>
            <a:endParaRPr lang="en-US" dirty="0" smtClean="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a:t>
            </a:r>
            <a:r>
              <a:rPr lang="en-US" b="1" dirty="0" smtClean="0">
                <a:solidFill>
                  <a:schemeClr val="tx1"/>
                </a:solidFill>
                <a:latin typeface="Courier New" charset="0"/>
                <a:ea typeface="Courier New" charset="0"/>
                <a:cs typeface="Courier New" charset="0"/>
              </a:rPr>
              <a:t>enabled</a:t>
            </a:r>
            <a:endParaRPr lang="en-US" b="1" dirty="0">
              <a:solidFill>
                <a:schemeClr val="tx1"/>
              </a:solidFill>
              <a:latin typeface="Courier New" charset="0"/>
              <a:ea typeface="Courier New" charset="0"/>
              <a:cs typeface="Courier New" charset="0"/>
            </a:endParaRPr>
          </a:p>
          <a:p>
            <a:endParaRPr lang="en-US" dirty="0"/>
          </a:p>
          <a:p>
            <a:r>
              <a:rPr lang="en-US" dirty="0"/>
              <a:t>Delete the automatically generated </a:t>
            </a:r>
            <a:r>
              <a:rPr lang="en-US" dirty="0" err="1"/>
              <a:t>InSpec</a:t>
            </a:r>
            <a:r>
              <a:rPr lang="en-US" dirty="0"/>
              <a:t> test</a:t>
            </a:r>
          </a:p>
          <a:p>
            <a:r>
              <a:rPr lang="en-US" dirty="0"/>
              <a:t>Within the default recipe replace the </a:t>
            </a:r>
            <a:r>
              <a:rPr lang="en-US" dirty="0" smtClean="0"/>
              <a:t>service resource </a:t>
            </a:r>
            <a:r>
              <a:rPr lang="en-US" dirty="0"/>
              <a:t>with an include recipe</a:t>
            </a:r>
          </a:p>
          <a:p>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service_spec.rb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service_spec.rb</a:t>
            </a:r>
            <a:endParaRPr lang="en-US" dirty="0"/>
          </a:p>
          <a:p>
            <a:r>
              <a:rPr lang="en-US" dirty="0"/>
              <a:t>    - update content in file /home/chef/</a:t>
            </a:r>
            <a:r>
              <a:rPr lang="en-US" dirty="0" err="1"/>
              <a:t>httpd</a:t>
            </a:r>
            <a:r>
              <a:rPr lang="en-US" dirty="0"/>
              <a:t>/spec/unit/recipes/</a:t>
            </a:r>
            <a:r>
              <a:rPr lang="en-US" dirty="0" err="1"/>
              <a:t>service_spec.rb</a:t>
            </a:r>
            <a:r>
              <a:rPr lang="en-US" dirty="0"/>
              <a:t> 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test/recipes/</a:t>
            </a:r>
            <a:r>
              <a:rPr lang="en-US" dirty="0" err="1" smtClean="0"/>
              <a:t>service.rb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2093770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My hair will grow back!</a:t>
            </a:r>
            <a:endParaRPr lang="en-US" sz="1800" dirty="0" smtClean="0">
              <a:solidFill>
                <a:schemeClr val="tx2"/>
              </a:solidFill>
            </a:endParaRPr>
          </a:p>
        </p:txBody>
      </p:sp>
    </p:spTree>
    <p:extLst>
      <p:ext uri="{BB962C8B-B14F-4D97-AF65-F5344CB8AC3E}">
        <p14:creationId xmlns:p14="http://schemas.microsoft.com/office/powerpoint/2010/main" val="15517198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a:t>'</a:t>
            </a:r>
            <a:r>
              <a:rPr lang="en-US" dirty="0" err="1"/>
              <a:t>httpd</a:t>
            </a:r>
            <a:r>
              <a:rPr lang="en-US" dirty="0"/>
              <a:t>::install</a:t>
            </a:r>
            <a:r>
              <a:rPr lang="en-US" dirty="0" smtClean="0"/>
              <a:t>'</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a:t>'</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err="1"/>
              <a:t>httpd</a:t>
            </a:r>
            <a:r>
              <a:rPr lang="en-US" dirty="0"/>
              <a:t> (0.1.0)</a:t>
            </a:r>
          </a:p>
          <a:p>
            <a:r>
              <a:rPr lang="en-US" dirty="0"/>
              <a:t>       Compiling Cookbooks...</a:t>
            </a:r>
          </a:p>
          <a:p>
            <a:r>
              <a:rPr lang="en-US" dirty="0"/>
              <a:t> </a:t>
            </a:r>
            <a:r>
              <a:rPr lang="en-US" dirty="0" smtClean="0"/>
              <a:t>      Converging 3 resources</a:t>
            </a:r>
          </a:p>
          <a:p>
            <a:r>
              <a:rPr lang="en-US" dirty="0" smtClean="0"/>
              <a:t>       </a:t>
            </a:r>
            <a:r>
              <a:rPr lang="en-US" dirty="0"/>
              <a:t>Recipe: </a:t>
            </a:r>
            <a:r>
              <a:rPr lang="en-US" dirty="0" err="1"/>
              <a:t>httpd</a:t>
            </a:r>
            <a:r>
              <a:rPr lang="en-US" dirty="0"/>
              <a:t>::</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err="1"/>
              <a:t>httpd</a:t>
            </a:r>
            <a:r>
              <a:rPr lang="en-US" dirty="0"/>
              <a:t>::</a:t>
            </a:r>
            <a:r>
              <a:rPr lang="en-US" dirty="0" smtClean="0"/>
              <a:t>service</a:t>
            </a:r>
          </a:p>
          <a:p>
            <a:r>
              <a:rPr lang="en-US" dirty="0" smtClean="0"/>
              <a:t>        </a:t>
            </a:r>
            <a:r>
              <a:rPr lang="en-US" dirty="0"/>
              <a:t>(up to date</a:t>
            </a:r>
            <a:r>
              <a:rPr lang="en-US" dirty="0" smtClean="0"/>
              <a:t>)</a:t>
            </a:r>
          </a:p>
          <a:p>
            <a:r>
              <a:rPr lang="en-US" dirty="0" smtClean="0"/>
              <a:t>         </a:t>
            </a:r>
            <a:r>
              <a:rPr lang="en-US" dirty="0"/>
              <a:t>* service[</a:t>
            </a:r>
            <a:r>
              <a:rPr lang="en-US" dirty="0" err="1"/>
              <a:t>httpd</a:t>
            </a:r>
            <a:r>
              <a:rPr lang="en-US" dirty="0"/>
              <a:t>] 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Cleaning up any prior instances of &lt;default-centos-67&gt;</a:t>
            </a:r>
          </a:p>
          <a:p>
            <a:r>
              <a:rPr lang="en-US" dirty="0"/>
              <a:t>-----&gt; Destroying &lt;default-centos-67&gt;..</a:t>
            </a:r>
            <a:r>
              <a:rPr lang="en-US" dirty="0" smtClean="0"/>
              <a:t>.</a:t>
            </a:r>
          </a:p>
          <a:p>
            <a:r>
              <a:rPr lang="en-US" dirty="0" smtClean="0"/>
              <a:t>       ..</a:t>
            </a:r>
            <a:r>
              <a:rPr lang="en-US" dirty="0"/>
              <a:t>. </a:t>
            </a:r>
            <a:endParaRPr lang="en-US" dirty="0" smtClean="0"/>
          </a:p>
          <a:p>
            <a:r>
              <a:rPr lang="en-US" dirty="0" smtClean="0"/>
              <a:t>       [</a:t>
            </a:r>
            <a:r>
              <a:rPr lang="en-US" dirty="0"/>
              <a:t>2016-08-29T20:29:16+00:00] FATAL: Chef::Exceptions::</a:t>
            </a:r>
            <a:r>
              <a:rPr lang="en-US" dirty="0" err="1"/>
              <a:t>ChildConvergeError</a:t>
            </a:r>
            <a:r>
              <a:rPr lang="en-US" dirty="0"/>
              <a:t>: Chef run process exited unsuccessfully (exit code 1</a:t>
            </a:r>
            <a:r>
              <a:rPr lang="en-US" dirty="0" smtClean="0"/>
              <a:t>)</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&lt;default-centos-67&gt;.  </a:t>
            </a:r>
            <a:endParaRPr lang="en-US" dirty="0" smtClean="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install_spec.rb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install_spec.rb</a:t>
            </a:r>
            <a:endParaRPr lang="en-US" dirty="0"/>
          </a:p>
          <a:p>
            <a:r>
              <a:rPr lang="en-US" dirty="0"/>
              <a:t>    - update content in file /home/chef/</a:t>
            </a:r>
            <a:r>
              <a:rPr lang="en-US" dirty="0" err="1"/>
              <a:t>httpd</a:t>
            </a:r>
            <a:r>
              <a:rPr lang="en-US" dirty="0"/>
              <a:t>/spec/unit/recipes/</a:t>
            </a:r>
            <a:r>
              <a:rPr lang="en-US" dirty="0" err="1"/>
              <a:t>install_spec.rb</a:t>
            </a:r>
            <a:r>
              <a:rPr lang="en-US" dirty="0"/>
              <a:t> from none </a:t>
            </a:r>
            <a:r>
              <a:rPr lang="en-US"/>
              <a:t>to </a:t>
            </a:r>
            <a:r>
              <a:rPr lang="en-US"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15713</TotalTime>
  <Words>5811</Words>
  <Application>Microsoft Macintosh PowerPoint</Application>
  <PresentationFormat>Custom</PresentationFormat>
  <Paragraphs>564</Paragraphs>
  <Slides>53</Slides>
  <Notes>52</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2272</cp:revision>
  <cp:lastPrinted>2015-02-07T23:49:10Z</cp:lastPrinted>
  <dcterms:created xsi:type="dcterms:W3CDTF">2012-09-13T17:36:07Z</dcterms:created>
  <dcterms:modified xsi:type="dcterms:W3CDTF">2016-10-11T18:57:08Z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