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1947"/>
  </p:normalViewPr>
  <p:slideViewPr>
    <p:cSldViewPr snapToGrid="0">
      <p:cViewPr varScale="1">
        <p:scale>
          <a:sx n="72" d="100"/>
          <a:sy n="72" d="100"/>
        </p:scale>
        <p:origin x="2840" y="200"/>
      </p:cViewPr>
      <p:guideLst>
        <p:guide orient="horz" pos="894"/>
        <p:guide pos="9120"/>
      </p:guideLst>
    </p:cSldViewPr>
  </p:slideViewPr>
  <p:notesTextViewPr>
    <p:cViewPr>
      <p:scale>
        <a:sx n="120" d="100"/>
        <a:sy n="12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56000" cy="9136069"/>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InSpec</a:t>
            </a:r>
            <a:r>
              <a:rPr lang="en-US" sz="3600" dirty="0" smtClean="0"/>
              <a:t> 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15345</TotalTime>
  <Words>1601</Words>
  <Application>Microsoft Macintosh PowerPoint</Application>
  <PresentationFormat>Custom</PresentationFormat>
  <Paragraphs>104</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Courier New</vt:lpstr>
      <vt:lpstr>ＭＳ Ｐゴシック</vt:lpstr>
      <vt:lpstr>Wingdings</vt:lpstr>
      <vt:lpstr>Arial</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2096</cp:revision>
  <cp:lastPrinted>2016-02-29T04:26:37Z</cp:lastPrinted>
  <dcterms:created xsi:type="dcterms:W3CDTF">2012-09-13T17:36:07Z</dcterms:created>
  <dcterms:modified xsi:type="dcterms:W3CDTF">2017-04-17T15:18:53Z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