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62002"/>
  </p:normalViewPr>
  <p:slideViewPr>
    <p:cSldViewPr snapToGrid="0">
      <p:cViewPr varScale="1">
        <p:scale>
          <a:sx n="72" d="100"/>
          <a:sy n="72" d="100"/>
        </p:scale>
        <p:origin x="2840" y="200"/>
      </p:cViewPr>
      <p:guideLst>
        <p:guide orient="horz" pos="894"/>
        <p:guide pos="912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06686"/>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our two discussions complete lets pause now for any questions that were not covered or even came out of </a:t>
            </a:r>
            <a:r>
              <a:rPr lang="en-US" baseline="0" smtClean="0"/>
              <a:t>the discussions.</a:t>
            </a:r>
            <a:endParaRPr lang="en-US" baseline="0"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section and start learning some of these new tools and languages let us pause for questions.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Tree>
    <p:extLst>
      <p:ext uri="{BB962C8B-B14F-4D97-AF65-F5344CB8AC3E}">
        <p14:creationId xmlns:p14="http://schemas.microsoft.com/office/powerpoint/2010/main" val="6098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306</TotalTime>
  <Words>2015</Words>
  <Application>Microsoft Macintosh PowerPoint</Application>
  <PresentationFormat>Custom</PresentationFormat>
  <Paragraphs>120</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Courier New</vt:lpstr>
      <vt:lpstr>ＭＳ Ｐゴシック</vt:lpstr>
      <vt:lpstr>Wingdings</vt:lpstr>
      <vt:lpstr>Arial</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86</cp:revision>
  <cp:lastPrinted>2015-02-07T23:49:10Z</cp:lastPrinted>
  <dcterms:created xsi:type="dcterms:W3CDTF">2016-01-29T17:30:15Z</dcterms:created>
  <dcterms:modified xsi:type="dcterms:W3CDTF">2017-04-17T15:19:57Z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