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72670"/>
  </p:normalViewPr>
  <p:slideViewPr>
    <p:cSldViewPr snapToGrid="0">
      <p:cViewPr>
        <p:scale>
          <a:sx n="97" d="100"/>
          <a:sy n="97" d="100"/>
        </p:scale>
        <p:origin x="1560" y="208"/>
      </p:cViewPr>
      <p:guideLst>
        <p:guide orient="horz" pos="894"/>
        <p:guide pos="9120"/>
      </p:guideLst>
    </p:cSldViewPr>
  </p:slideViewPr>
  <p:notesTextViewPr>
    <p:cViewPr>
      <p:scale>
        <a:sx n="155" d="100"/>
        <a:sy n="155" d="100"/>
      </p:scale>
      <p:origin x="0" y="0"/>
    </p:cViewPr>
  </p:notesTextViewPr>
  <p:notesViewPr>
    <p:cSldViewPr snapToGrid="0">
      <p:cViewPr varScale="1">
        <p:scale>
          <a:sx n="133" d="100"/>
          <a:sy n="133" d="100"/>
        </p:scale>
        <p:origin x="4736" y="21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Test Driven Cookbook Development</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InSpec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InSpec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smtClean="0"/>
              <a:t>Test Driven Cookbook Development</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2017</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InSpec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InSpec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16026</TotalTime>
  <Words>5103</Words>
  <Application>Microsoft Macintosh PowerPoint</Application>
  <PresentationFormat>Custom</PresentationFormat>
  <Paragraphs>524</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2253</cp:revision>
  <cp:lastPrinted>2015-02-07T23:49:10Z</cp:lastPrinted>
  <dcterms:created xsi:type="dcterms:W3CDTF">2012-09-13T17:36:07Z</dcterms:created>
  <dcterms:modified xsi:type="dcterms:W3CDTF">2017-04-17T15:59:13Z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