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76"/>
  </p:normalViewPr>
  <p:slideViewPr>
    <p:cSldViewPr snapToGrid="0">
      <p:cViewPr varScale="1">
        <p:scale>
          <a:sx n="53" d="100"/>
          <a:sy n="53" d="100"/>
        </p:scale>
        <p:origin x="2124" y="78"/>
      </p:cViewPr>
      <p:guideLst>
        <p:guide orient="horz" pos="894"/>
        <p:guide pos="912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2016-09-06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2016-09-06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section and 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303</TotalTime>
  <Words>1886</Words>
  <Application>Microsoft Office PowerPoint</Application>
  <PresentationFormat>Custom</PresentationFormat>
  <Paragraphs>103</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Courier New</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84</cp:revision>
  <cp:lastPrinted>2015-02-07T23:49:10Z</cp:lastPrinted>
  <dcterms:created xsi:type="dcterms:W3CDTF">2016-01-29T17:30:15Z</dcterms:created>
  <dcterms:modified xsi:type="dcterms:W3CDTF">2016-09-06T19:03:21Z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