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2656"/>
  </p:normalViewPr>
  <p:slideViewPr>
    <p:cSldViewPr snapToGrid="0">
      <p:cViewPr>
        <p:scale>
          <a:sx n="97" d="100"/>
          <a:sy n="97" d="100"/>
        </p:scale>
        <p:origin x="-1016" y="216"/>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2016-08-29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2016-08-29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InSpec</a:t>
            </a:r>
            <a:r>
              <a:rPr lang="en-US" baseline="0" dirty="0" smtClean="0"/>
              <a:t> is </a:t>
            </a:r>
            <a:r>
              <a:rPr lang="en-US" baseline="0" dirty="0" smtClean="0"/>
              <a:t>built. </a:t>
            </a:r>
            <a:r>
              <a:rPr lang="en-US" baseline="0" dirty="0" err="1" smtClean="0"/>
              <a:t>ChefSpec</a:t>
            </a:r>
            <a:r>
              <a:rPr lang="en-US" baseline="0" dirty="0" smtClean="0"/>
              <a:t> requires a little more setup as we are creating an in-memory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InSpec</a:t>
            </a:r>
            <a:r>
              <a:rPr lang="en-US" baseline="0" dirty="0" smtClean="0"/>
              <a:t> is </a:t>
            </a:r>
            <a:r>
              <a:rPr lang="en-US" baseline="0" dirty="0" smtClean="0"/>
              <a:t>built on top of RSpec; relying on it to provide the core framework and language. The benefit to us is that a lot of the same language constructs are employed.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InSpec</a:t>
            </a:r>
            <a:r>
              <a:rPr lang="en-US" baseline="0" dirty="0" smtClean="0"/>
              <a:t>, </a:t>
            </a:r>
            <a:r>
              <a:rPr lang="en-US" baseline="0" dirty="0" smtClean="0"/>
              <a:t>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Faster </a:t>
            </a:r>
            <a:r>
              <a:rPr lang="en-US" dirty="0" smtClean="0"/>
              <a:t>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73278"/>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27304"/>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075044"/>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5" idx="0"/>
          </p:cNvCxnSpPr>
          <p:nvPr/>
        </p:nvCxnSpPr>
        <p:spPr>
          <a:xfrm flipH="1">
            <a:off x="2307401" y="6427304"/>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a:t>
            </a:r>
            <a:r>
              <a:rPr lang="en-US" smtClean="0"/>
              <a:t>the Three Things </a:t>
            </a:r>
            <a:r>
              <a:rPr lang="en-US" dirty="0" smtClean="0"/>
              <a:t>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InSpec</a:t>
            </a:r>
            <a:r>
              <a:rPr lang="en-US" dirty="0" smtClean="0"/>
              <a:t> test</a:t>
            </a:r>
            <a:r>
              <a:rPr lang="en-US" dirty="0" smtClean="0"/>
              <a: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
        <p:nvSpPr>
          <p:cNvPr id="19" name="Rounded Rectangle 18"/>
          <p:cNvSpPr/>
          <p:nvPr/>
        </p:nvSpPr>
        <p:spPr bwMode="auto">
          <a:xfrm>
            <a:off x="11545386" y="716388"/>
            <a:ext cx="4098471"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716389"/>
            <a:ext cx="4098471" cy="4448736"/>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InSpec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15954</TotalTime>
  <Words>4791</Words>
  <Application>Microsoft Macintosh PowerPoint</Application>
  <PresentationFormat>Custom</PresentationFormat>
  <Paragraphs>485</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Three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2249</cp:revision>
  <cp:lastPrinted>2015-02-07T23:49:10Z</cp:lastPrinted>
  <dcterms:created xsi:type="dcterms:W3CDTF">2012-09-13T17:36:07Z</dcterms:created>
  <dcterms:modified xsi:type="dcterms:W3CDTF">2016-08-29T20:32:21Z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