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8"/>
    <p:restoredTop sz="79004"/>
  </p:normalViewPr>
  <p:slideViewPr>
    <p:cSldViewPr snapToGrid="0">
      <p:cViewPr>
        <p:scale>
          <a:sx n="100" d="100"/>
          <a:sy n="100" d="100"/>
        </p:scale>
        <p:origin x="-1368" y="-232"/>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4/12/16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4/12/16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of resources in the 'Resource Collection' uses a particular matcher. Express the name of the action joined together with the type of the resource and has the parameter that is the name of the resource.</a:t>
            </a:r>
          </a:p>
          <a:p>
            <a:endParaRPr lang="en-US" baseline="0" dirty="0" smtClean="0"/>
          </a:p>
          <a:p>
            <a:r>
              <a:rPr lang="en-US" baseline="0" dirty="0" smtClean="0"/>
              <a:t>The 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block.</a:t>
            </a:r>
          </a:p>
          <a:p>
            <a:endParaRPr lang="en-US" baseline="0" dirty="0" smtClean="0"/>
          </a:p>
          <a:p>
            <a:r>
              <a:rPr lang="en-US" baseline="0" dirty="0" smtClean="0"/>
              <a:t>Using 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 If an error were to be raised the expectation would not catch it and instead of the expectation failing you would see an error message.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15585</TotalTime>
  <Words>2265</Words>
  <Application>Microsoft Macintosh PowerPoint</Application>
  <PresentationFormat>Custom</PresentationFormat>
  <Paragraphs>245</Paragraphs>
  <Slides>27</Slides>
  <Notes>26</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2125</cp:revision>
  <cp:lastPrinted>2015-02-07T23:49:10Z</cp:lastPrinted>
  <dcterms:created xsi:type="dcterms:W3CDTF">2012-09-13T17:36:07Z</dcterms:created>
  <dcterms:modified xsi:type="dcterms:W3CDTF">2016-04-12T20:35:12Z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