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 - Last In First Out (LIFO)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 - First In First Out(FIFO)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</a:t>
            </a:r>
            <a:r>
              <a:rPr lang="en-US"/>
              <a:t>is empty</a:t>
            </a:r>
            <a:endParaRPr lang="en-US" dirty="0"/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2644</Words>
  <Application>Microsoft Office PowerPoint</Application>
  <PresentationFormat>Widescreen</PresentationFormat>
  <Paragraphs>528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Hristov</cp:lastModifiedBy>
  <cp:revision>19</cp:revision>
  <dcterms:created xsi:type="dcterms:W3CDTF">2018-05-23T13:08:44Z</dcterms:created>
  <dcterms:modified xsi:type="dcterms:W3CDTF">2021-01-17T18:45:00Z</dcterms:modified>
  <cp:category>programming;computer programming;software development;web development</cp:category>
</cp:coreProperties>
</file>