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305" r:id="rId3"/>
    <p:sldId id="306" r:id="rId4"/>
    <p:sldId id="307" r:id="rId5"/>
    <p:sldId id="308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  <p:embeddedFont>
      <p:font typeface="Alfa Slab One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5b74026ba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5b74026ba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73dc573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73dc573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873dc5733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873dc5733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873dc5733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873dc5733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Programlama Temelleri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Öğr. Gör. Turgay ZÜLAM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238" y="3715975"/>
            <a:ext cx="2510325" cy="13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Example</a:t>
            </a:r>
            <a:endParaRPr/>
          </a:p>
        </p:txBody>
      </p:sp>
      <p:sp>
        <p:nvSpPr>
          <p:cNvPr id="410" name="Google Shape;410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Kullanıcıdan vize ve final notu alıp ortalama hesaplaması yapın. Ortalama 60’ın altında ise kaldınız, 60-70 arasında ise “DD” 70-80 arasında ise “CC” 70-80 Arasında ise “BB” 80 üzeri ise “AA” yazan programı oluşturunuz. (Vize: %40, Final: %60 etki olacaktır.)</a:t>
            </a:r>
            <a:endParaRPr/>
          </a:p>
        </p:txBody>
      </p:sp>
      <p:pic>
        <p:nvPicPr>
          <p:cNvPr id="411" name="Google Shape;41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900" y="668875"/>
            <a:ext cx="567025" cy="8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SWITCH YAPISI</a:t>
            </a:r>
            <a:endParaRPr/>
          </a:p>
        </p:txBody>
      </p:sp>
      <p:sp>
        <p:nvSpPr>
          <p:cNvPr id="418" name="Google Shape;418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Switch yapısı If yapısı gibi uygulama akışını kontrol etmek için kullanılır.Genellikle daha çok seçimin olacağı durumlarda tercih edilir ve kullanılır.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19" name="Google Shape;41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14798"/>
            <a:ext cx="7434349" cy="29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0900" y="668875"/>
            <a:ext cx="567025" cy="8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/>
              <a:t>case:</a:t>
            </a:r>
            <a:r>
              <a:rPr lang="tr"/>
              <a:t> Switch içerisinde seçili durumu belirlemek için kullanılır. Hangi case seçilirse altındaki kod bloğu devreye girer.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b="1"/>
              <a:t>break:</a:t>
            </a:r>
            <a:r>
              <a:rPr lang="tr"/>
              <a:t> Switch yapısından çıkmak ve bir sonraki adıma geçmek için kullanılır.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b="1"/>
              <a:t>default: </a:t>
            </a:r>
            <a:r>
              <a:rPr lang="tr"/>
              <a:t>Şartların sağlanmadığı durumlarda devreye  girer. If yapısında ki “else” ile aynı işlevdedir.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 </a:t>
            </a:r>
            <a:endParaRPr/>
          </a:p>
        </p:txBody>
      </p:sp>
      <p:pic>
        <p:nvPicPr>
          <p:cNvPr id="427" name="Google Shape;42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900" y="668875"/>
            <a:ext cx="567025" cy="8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Arttırma ve Azaltma Operatörleri</a:t>
            </a:r>
            <a:endParaRPr/>
          </a:p>
        </p:txBody>
      </p:sp>
      <p:sp>
        <p:nvSpPr>
          <p:cNvPr id="434" name="Google Shape;434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Arttırma Operatörleri:     sayi = sayi + 1 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					  sayi += 1;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					  sayi++;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Azaltma Operatörleri:    sayi = sayi - 1;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					  sayi -=1;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					  sayi- -;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Arttırma ve azaltma işlemlerini 3’er farklı şekillerde yapabiliriz. Yukarıdaki örneklerde sayi değişkenini 1 arttırır ve 1 azaltır.</a:t>
            </a:r>
            <a:endParaRPr/>
          </a:p>
        </p:txBody>
      </p:sp>
      <p:pic>
        <p:nvPicPr>
          <p:cNvPr id="435" name="Google Shape;43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900" y="668875"/>
            <a:ext cx="567025" cy="8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468" y="4401450"/>
            <a:ext cx="1136875" cy="6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On-screen Show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Proxima Nova</vt:lpstr>
      <vt:lpstr>Arial</vt:lpstr>
      <vt:lpstr>Alfa Slab One</vt:lpstr>
      <vt:lpstr>Gameday</vt:lpstr>
      <vt:lpstr>Programlama Temelleri</vt:lpstr>
      <vt:lpstr>Example</vt:lpstr>
      <vt:lpstr>SWITCH YAPISI</vt:lpstr>
      <vt:lpstr>PowerPoint Presentation</vt:lpstr>
      <vt:lpstr>Arttırma ve Azaltma Operatörleri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</dc:title>
  <cp:lastModifiedBy>Turgay Zulam</cp:lastModifiedBy>
  <cp:revision>1</cp:revision>
  <dcterms:modified xsi:type="dcterms:W3CDTF">2023-11-17T11:07:36Z</dcterms:modified>
</cp:coreProperties>
</file>