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7" r:id="rId10"/>
    <p:sldId id="318" r:id="rId11"/>
    <p:sldId id="319" r:id="rId12"/>
    <p:sldId id="320" r:id="rId13"/>
  </p:sldIdLst>
  <p:sldSz cx="9144000" cy="5143500" type="screen16x9"/>
  <p:notesSz cx="6858000" cy="9144000"/>
  <p:embeddedFontLst>
    <p:embeddedFont>
      <p:font typeface="Alfa Slab One" panose="020B0604020202020204" charset="-94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4338b8c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4338b8c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94338b8c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94338b8c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94338b8c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94338b8c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873dc573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873dc573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73dc573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73dc573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73dc5733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73dc5733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73dc5733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73dc5733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73dc5733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73dc5733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73dc5733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73dc5733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73dc573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73dc573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94338b8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94338b8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Programlama Temelleri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Öğr. Gör. Turgay ZÜLAM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238" y="3715975"/>
            <a:ext cx="2510325" cy="1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31" y="417106"/>
            <a:ext cx="5687600" cy="29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521" name="Google Shape;521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Kullanıcının belirlediği adet sayıyı kullanıcıdan alınız. Bu sayıların kaçının tek, kaçının çift olduğunu bulan programı yazınız.</a:t>
            </a:r>
            <a:endParaRPr/>
          </a:p>
        </p:txBody>
      </p:sp>
      <p:pic>
        <p:nvPicPr>
          <p:cNvPr id="522" name="Google Shape;52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3979" y="668875"/>
            <a:ext cx="423946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35314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Arttırma ve Azaltma Operatörleri</a:t>
            </a:r>
            <a:endParaRPr/>
          </a:p>
        </p:txBody>
      </p:sp>
      <p:sp>
        <p:nvSpPr>
          <p:cNvPr id="434" name="Google Shape;43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Arttırma Operatörleri:     sayi = sayi + 1 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 += 1;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sayi++;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Azaltma Operatörleri:    sayi = sayi - 1;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 -=1;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sayi- -;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Arttırma ve azaltma işlemlerini 3’er farklı şekillerde yapabiliriz. Yukarıdaki örneklerde sayi değişkenini 1 arttırır ve 1 azaltır.</a:t>
            </a:r>
            <a:endParaRPr/>
          </a:p>
        </p:txBody>
      </p:sp>
      <p:pic>
        <p:nvPicPr>
          <p:cNvPr id="435" name="Google Shape;4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DÖNGÜLER</a:t>
            </a:r>
            <a:endParaRPr/>
          </a:p>
        </p:txBody>
      </p:sp>
      <p:sp>
        <p:nvSpPr>
          <p:cNvPr id="442" name="Google Shape;44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Döngüler programlama dillerinde en çok ihtiyaç duyulan ifadelerin arasında yer alır. Program akışında tekrar tekrar gerçekleşmesi gereken iş süreçleri varsa, bu iş süreçleri döngüler yardımıyla  gerçekleştirilir.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for döngüsü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while döngüsü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do while döngüsü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foreach döngüsü</a:t>
            </a:r>
            <a:endParaRPr/>
          </a:p>
        </p:txBody>
      </p:sp>
      <p:pic>
        <p:nvPicPr>
          <p:cNvPr id="443" name="Google Shape;4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133" y="668875"/>
            <a:ext cx="3847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For Döngüsü</a:t>
            </a:r>
            <a:endParaRPr/>
          </a:p>
        </p:txBody>
      </p:sp>
      <p:sp>
        <p:nvSpPr>
          <p:cNvPr id="450" name="Google Shape;450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for döngüsü kullanımında, döngüde kullanılması için bir değişken oluşturulur ve buna bir başlangıç değeri verilir, </a:t>
            </a:r>
            <a:r>
              <a:rPr lang="tr" u="sng"/>
              <a:t>örn:</a:t>
            </a:r>
            <a:r>
              <a:rPr lang="tr"/>
              <a:t> </a:t>
            </a:r>
            <a:r>
              <a:rPr lang="tr" b="1"/>
              <a:t>int i = 0</a:t>
            </a:r>
            <a:r>
              <a:rPr lang="tr"/>
              <a:t> gibi.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Ardından döngünün sınırlarını belirleyen koşul ifadesi girilir, </a:t>
            </a:r>
            <a:r>
              <a:rPr lang="tr" u="sng"/>
              <a:t>örn:</a:t>
            </a:r>
            <a:r>
              <a:rPr lang="tr" b="1"/>
              <a:t> i &lt; 10 </a:t>
            </a:r>
            <a:r>
              <a:rPr lang="tr"/>
              <a:t>gibi.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Son olarak döngü her çalıştığında değişken üzerinde gerçekleşecek matematiksel ifade yer alır, </a:t>
            </a:r>
            <a:r>
              <a:rPr lang="tr" u="sng"/>
              <a:t>örn:</a:t>
            </a:r>
            <a:r>
              <a:rPr lang="tr"/>
              <a:t> </a:t>
            </a:r>
            <a:r>
              <a:rPr lang="tr" b="1"/>
              <a:t>i++ </a:t>
            </a:r>
            <a:r>
              <a:rPr lang="tr"/>
              <a:t>gibi.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51" name="Google Shape;4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3123863"/>
            <a:ext cx="82867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133" y="668875"/>
            <a:ext cx="3847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Başlangıç değeri (i), kontrol değişkeni olarak adlandırılır. Kontrol değişkeni, döngü içinde bir sayaç görevi görür ve genellikle, koşul içinde kontrol edilecek değer olarak kullanılır.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Koşul döngünün  her seferinde yapılmak istenen operasyonun devam edip etmeyeceğini denetleyen mekanizmadır. Burada genellikle başlangıç değerinin durumu operatör ile denetlenir.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Matematiksel işlem, başlangıç değerinin (i) döngü her gerçekleştiğinde üzerinde uygulanacak işlemi ifade eder.</a:t>
            </a:r>
            <a:endParaRPr/>
          </a:p>
        </p:txBody>
      </p:sp>
      <p:pic>
        <p:nvPicPr>
          <p:cNvPr id="459" name="Google Shape;45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pic>
        <p:nvPicPr>
          <p:cNvPr id="466" name="Google Shape;46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5027"/>
            <a:ext cx="3925925" cy="12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9"/>
          <p:cNvSpPr txBox="1"/>
          <p:nvPr/>
        </p:nvSpPr>
        <p:spPr>
          <a:xfrm>
            <a:off x="4299050" y="1228300"/>
            <a:ext cx="4444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0-10 arasındaki sayıların çıktısını almak için tek tek “Console.Write” yazmak yerine for döngüsü ile kolay bir şekilde bu işlemi gerçekleştirebiliriz.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8" name="Google Shape;46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475" name="Google Shape;475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0 - 10 arasındaki sayıların toplamını bulmak için gerekli olan kod bloğunuzu yazınız.</a:t>
            </a:r>
            <a:endParaRPr/>
          </a:p>
        </p:txBody>
      </p:sp>
      <p:pic>
        <p:nvPicPr>
          <p:cNvPr id="476" name="Google Shape;47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25" y="991675"/>
            <a:ext cx="4745450" cy="21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1"/>
          <p:cNvSpPr txBox="1"/>
          <p:nvPr/>
        </p:nvSpPr>
        <p:spPr>
          <a:xfrm>
            <a:off x="804925" y="3163475"/>
            <a:ext cx="80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4" name="Google Shape;48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506" name="Google Shape;50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Kullanıcının belirlediği kadar sayıyı, yine kullanıcıdan alarak toplayan programı yazınız.</a:t>
            </a:r>
            <a:endParaRPr/>
          </a:p>
        </p:txBody>
      </p:sp>
      <p:pic>
        <p:nvPicPr>
          <p:cNvPr id="507" name="Google Shape;50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Ekran Gösterisi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Proxima Nova</vt:lpstr>
      <vt:lpstr>Alfa Slab One</vt:lpstr>
      <vt:lpstr>Arial</vt:lpstr>
      <vt:lpstr>Gameday</vt:lpstr>
      <vt:lpstr>Programlama Temelleri</vt:lpstr>
      <vt:lpstr>Arttırma ve Azaltma Operatörleri</vt:lpstr>
      <vt:lpstr>DÖNGÜLER</vt:lpstr>
      <vt:lpstr>For Döngüsü</vt:lpstr>
      <vt:lpstr>PowerPoint Sunusu</vt:lpstr>
      <vt:lpstr>EXAMPLE</vt:lpstr>
      <vt:lpstr>EXAMPLE</vt:lpstr>
      <vt:lpstr>PowerPoint Sunusu</vt:lpstr>
      <vt:lpstr>Example</vt:lpstr>
      <vt:lpstr>PowerPoint Sunusu</vt:lpstr>
      <vt:lpstr>Example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</dc:title>
  <cp:lastModifiedBy>Turgay Zülam</cp:lastModifiedBy>
  <cp:revision>1</cp:revision>
  <dcterms:modified xsi:type="dcterms:W3CDTF">2023-11-21T10:38:57Z</dcterms:modified>
</cp:coreProperties>
</file>