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00" r:id="rId3"/>
    <p:sldId id="301" r:id="rId4"/>
    <p:sldId id="302" r:id="rId5"/>
    <p:sldId id="303" r:id="rId6"/>
    <p:sldId id="304" r:id="rId7"/>
  </p:sldIdLst>
  <p:sldSz cx="9144000" cy="5143500" type="screen16x9"/>
  <p:notesSz cx="6858000" cy="9144000"/>
  <p:embeddedFontLst>
    <p:embeddedFont>
      <p:font typeface="Alfa Slab One" panose="020B0604020202020204" charset="0"/>
      <p:regular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b74026ba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b74026ba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b74026ba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b74026ba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b74026ba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5b74026ba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b74026ba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b74026ba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b74026b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b74026ba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Programlama Temelleri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Öğr. Gör. Turgay ZÜLAM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238" y="3715975"/>
            <a:ext cx="2510325" cy="1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Klavyeden girilen değerin tek mi çift mi olduğunu gösteren programı yazınız.</a:t>
            </a:r>
            <a:endParaRPr/>
          </a:p>
        </p:txBody>
      </p:sp>
      <p:pic>
        <p:nvPicPr>
          <p:cNvPr id="371" name="Google Shape;3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825" y="668875"/>
            <a:ext cx="891100" cy="1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378" name="Google Shape;37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Kullanıcıdan alınan değerin 0-100 arasında olup olmadığını kontrol eden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programı yazınız. Eğer değer 0-100 arasında ise ekrana “Doğru” değilse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 “Yanlış” çıktılarını versin. (0-100 dahil)</a:t>
            </a:r>
            <a:endParaRPr/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825" y="668875"/>
            <a:ext cx="891100" cy="1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386" name="Google Shape;38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Kullanıcıdan kullanıcı adı ve parola değerleri alan ve kullanıcı adı “ekonomi”, şifre”1234” ise ekrana “Doğru Giriş” değilse “Kullanıcı adı veya şifre hatalı” şeklinde bir uyarı mesajı veren programı yazınız.</a:t>
            </a:r>
            <a:endParaRPr/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675" y="668875"/>
            <a:ext cx="588250" cy="8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İç İçe If-Else Yapısı</a:t>
            </a:r>
            <a:endParaRPr/>
          </a:p>
        </p:txBody>
      </p:sp>
      <p:sp>
        <p:nvSpPr>
          <p:cNvPr id="394" name="Google Shape;394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If yapısı iç içe de kullanılabilir.Bura da parantezlere dikkat etmek gerekmektedir.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95" name="Google Shape;3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1" y="1624875"/>
            <a:ext cx="5291300" cy="30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402" name="Google Shape;40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Klavyeden girilen sayının pozitif mi, negatif mi yoksa 0’a mı eşit olduğunu gösteren programı yazınız.</a:t>
            </a:r>
            <a:endParaRPr/>
          </a:p>
        </p:txBody>
      </p:sp>
      <p:pic>
        <p:nvPicPr>
          <p:cNvPr id="403" name="Google Shape;4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725" y="668875"/>
            <a:ext cx="4892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Alfa Slab One</vt:lpstr>
      <vt:lpstr>Proxima Nova</vt:lpstr>
      <vt:lpstr>Arial</vt:lpstr>
      <vt:lpstr>Gameday</vt:lpstr>
      <vt:lpstr>Programlama Temelleri</vt:lpstr>
      <vt:lpstr>Example</vt:lpstr>
      <vt:lpstr>Example</vt:lpstr>
      <vt:lpstr>Example</vt:lpstr>
      <vt:lpstr>İç İçe If-Else Yapısı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</dc:title>
  <cp:lastModifiedBy>Turgay Zulam</cp:lastModifiedBy>
  <cp:revision>1</cp:revision>
  <dcterms:modified xsi:type="dcterms:W3CDTF">2023-11-10T12:24:09Z</dcterms:modified>
</cp:coreProperties>
</file>