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5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295C-2692-9B47-964D-DA63D16D6FF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BE3E-E84A-474C-83E7-DBE289EC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87648" y="3123641"/>
            <a:ext cx="8835776" cy="3626777"/>
          </a:xfrm>
          <a:prstGeom prst="can">
            <a:avLst>
              <a:gd name="adj" fmla="val 1784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8905" y="3252477"/>
            <a:ext cx="407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Adressbuch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7300"/>
              </p:ext>
            </p:extLst>
          </p:nvPr>
        </p:nvGraphicFramePr>
        <p:xfrm>
          <a:off x="1055817" y="4440042"/>
          <a:ext cx="1662669" cy="186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23"/>
                <a:gridCol w="554223"/>
                <a:gridCol w="554223"/>
              </a:tblGrid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57084"/>
              </p:ext>
            </p:extLst>
          </p:nvPr>
        </p:nvGraphicFramePr>
        <p:xfrm>
          <a:off x="3790779" y="4440042"/>
          <a:ext cx="1662669" cy="149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23"/>
                <a:gridCol w="554223"/>
                <a:gridCol w="554223"/>
              </a:tblGrid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29587"/>
              </p:ext>
            </p:extLst>
          </p:nvPr>
        </p:nvGraphicFramePr>
        <p:xfrm>
          <a:off x="6525741" y="4440042"/>
          <a:ext cx="1662669" cy="186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23"/>
                <a:gridCol w="554223"/>
                <a:gridCol w="554223"/>
              </a:tblGrid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25741" y="4069340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Adresse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76" y="4069340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08930" y="4069340"/>
            <a:ext cx="17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Telefonnummer</a:t>
            </a:r>
            <a:endParaRPr lang="en-US" dirty="0"/>
          </a:p>
        </p:txBody>
      </p:sp>
      <p:cxnSp>
        <p:nvCxnSpPr>
          <p:cNvPr id="13" name="Straight Connector 12"/>
          <p:cNvCxnSpPr>
            <a:stCxn id="6" idx="3"/>
          </p:cNvCxnSpPr>
          <p:nvPr/>
        </p:nvCxnSpPr>
        <p:spPr>
          <a:xfrm>
            <a:off x="2718486" y="5374617"/>
            <a:ext cx="107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18486" y="6099147"/>
            <a:ext cx="38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312" y="6011868"/>
            <a:ext cx="950688" cy="8461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132" y="4937030"/>
            <a:ext cx="907048" cy="9070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730894" y="5167108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TelSearch</a:t>
            </a:r>
            <a:r>
              <a:rPr lang="en-US" dirty="0" smtClean="0"/>
              <a:t> AG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91593" y="6249583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MySQL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435178" y="2508110"/>
            <a:ext cx="488082" cy="61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4"/>
            <a:ext cx="5869459" cy="29218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93" y="736242"/>
            <a:ext cx="2108200" cy="14732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5585254" y="1572166"/>
            <a:ext cx="2854411" cy="9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52728" y="1243768"/>
            <a:ext cx="407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Anwender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304637" y="2092053"/>
            <a:ext cx="29334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Datenbank</a:t>
            </a:r>
            <a:r>
              <a:rPr lang="en-US" sz="1200" dirty="0" smtClean="0"/>
              <a:t> </a:t>
            </a:r>
            <a:r>
              <a:rPr lang="en-US" sz="1200" dirty="0" err="1" smtClean="0"/>
              <a:t>erfüllt</a:t>
            </a:r>
            <a:r>
              <a:rPr lang="en-US" sz="1200" dirty="0" smtClean="0"/>
              <a:t> die Definition </a:t>
            </a:r>
          </a:p>
          <a:p>
            <a:r>
              <a:rPr lang="en-US" sz="1200" dirty="0" err="1" smtClean="0"/>
              <a:t>Insofern</a:t>
            </a:r>
            <a:r>
              <a:rPr lang="en-US" sz="1200" dirty="0" smtClean="0"/>
              <a:t>, </a:t>
            </a:r>
            <a:r>
              <a:rPr lang="en-US" sz="1200" dirty="0" err="1" smtClean="0"/>
              <a:t>dass</a:t>
            </a:r>
            <a:r>
              <a:rPr lang="en-US" sz="1200" dirty="0" smtClean="0"/>
              <a:t> </a:t>
            </a:r>
            <a:r>
              <a:rPr lang="en-US" sz="1200" dirty="0" err="1" smtClean="0"/>
              <a:t>sie</a:t>
            </a:r>
            <a:r>
              <a:rPr lang="en-US" sz="1200" dirty="0" smtClean="0"/>
              <a:t> </a:t>
            </a:r>
            <a:r>
              <a:rPr lang="en-US" sz="1200" dirty="0" err="1" smtClean="0"/>
              <a:t>ein</a:t>
            </a:r>
            <a:r>
              <a:rPr lang="en-US" sz="1200" dirty="0" smtClean="0"/>
              <a:t> </a:t>
            </a:r>
            <a:r>
              <a:rPr lang="en-US" sz="1200" dirty="0" err="1" smtClean="0"/>
              <a:t>Datenverwaltungstool</a:t>
            </a:r>
            <a:endParaRPr lang="en-US" sz="1200" dirty="0" smtClean="0"/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eine</a:t>
            </a:r>
            <a:r>
              <a:rPr lang="en-US" sz="1200" dirty="0" smtClean="0"/>
              <a:t> </a:t>
            </a:r>
            <a:r>
              <a:rPr lang="en-US" sz="1200" dirty="0" err="1" smtClean="0"/>
              <a:t>Datenbasis</a:t>
            </a:r>
            <a:r>
              <a:rPr lang="en-US" sz="1200" dirty="0" smtClean="0"/>
              <a:t> </a:t>
            </a:r>
            <a:r>
              <a:rPr lang="en-US" sz="1200" dirty="0" err="1" smtClean="0"/>
              <a:t>besitzt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 err="1" smtClean="0"/>
              <a:t>Sie</a:t>
            </a:r>
            <a:r>
              <a:rPr lang="en-US" sz="1200" dirty="0" smtClean="0"/>
              <a:t> </a:t>
            </a:r>
            <a:r>
              <a:rPr lang="en-US" sz="1200" dirty="0" err="1" smtClean="0"/>
              <a:t>trägt</a:t>
            </a:r>
            <a:r>
              <a:rPr lang="en-US" sz="1200" dirty="0" smtClean="0"/>
              <a:t> </a:t>
            </a:r>
            <a:r>
              <a:rPr lang="en-US" sz="1200" dirty="0" err="1" smtClean="0"/>
              <a:t>zum</a:t>
            </a:r>
            <a:r>
              <a:rPr lang="en-US" sz="1200" dirty="0" smtClean="0"/>
              <a:t> </a:t>
            </a:r>
            <a:r>
              <a:rPr lang="en-US" sz="1200" dirty="0" err="1" smtClean="0"/>
              <a:t>Datenmanagement</a:t>
            </a:r>
            <a:r>
              <a:rPr lang="en-US" sz="1200" dirty="0" smtClean="0"/>
              <a:t> </a:t>
            </a:r>
            <a:r>
              <a:rPr lang="en-US" sz="1200" dirty="0" err="1" smtClean="0"/>
              <a:t>bei</a:t>
            </a:r>
            <a:r>
              <a:rPr lang="en-US" sz="1200" dirty="0" smtClean="0"/>
              <a:t>, </a:t>
            </a:r>
            <a:r>
              <a:rPr lang="en-US" sz="1200" dirty="0" err="1" smtClean="0"/>
              <a:t>indem</a:t>
            </a:r>
            <a:endParaRPr lang="en-US" sz="1200" dirty="0" smtClean="0"/>
          </a:p>
          <a:p>
            <a:r>
              <a:rPr lang="en-US" sz="1200" dirty="0" err="1" smtClean="0"/>
              <a:t>Sie</a:t>
            </a:r>
            <a:r>
              <a:rPr lang="en-US" sz="1200" dirty="0" smtClean="0"/>
              <a:t> </a:t>
            </a:r>
            <a:r>
              <a:rPr lang="en-US" sz="1200" dirty="0" err="1" smtClean="0"/>
              <a:t>Konsistenz</a:t>
            </a:r>
            <a:r>
              <a:rPr lang="en-US" sz="1200" dirty="0" smtClean="0"/>
              <a:t> der </a:t>
            </a:r>
            <a:r>
              <a:rPr lang="en-US" sz="1200" dirty="0" err="1" smtClean="0"/>
              <a:t>Daten</a:t>
            </a:r>
            <a:r>
              <a:rPr lang="en-US" sz="1200" dirty="0" smtClean="0"/>
              <a:t> </a:t>
            </a:r>
            <a:r>
              <a:rPr lang="en-US" sz="1200" dirty="0" err="1" smtClean="0"/>
              <a:t>schafft</a:t>
            </a:r>
            <a:r>
              <a:rPr lang="en-US" sz="1200" dirty="0" smtClean="0"/>
              <a:t> und </a:t>
            </a:r>
            <a:r>
              <a:rPr lang="en-US" sz="1200" dirty="0" err="1" smtClean="0"/>
              <a:t>zum</a:t>
            </a:r>
            <a:r>
              <a:rPr lang="en-US" sz="1200" dirty="0" smtClean="0"/>
              <a:t> </a:t>
            </a:r>
          </a:p>
          <a:p>
            <a:r>
              <a:rPr lang="en-US" sz="1200" dirty="0" err="1"/>
              <a:t>e</a:t>
            </a:r>
            <a:r>
              <a:rPr lang="en-US" sz="1200" dirty="0" err="1" smtClean="0"/>
              <a:t>ffizienteren</a:t>
            </a:r>
            <a:r>
              <a:rPr lang="en-US" sz="1200" dirty="0" smtClean="0"/>
              <a:t> </a:t>
            </a:r>
            <a:r>
              <a:rPr lang="en-US" sz="1200" dirty="0" err="1"/>
              <a:t>A</a:t>
            </a:r>
            <a:r>
              <a:rPr lang="en-US" sz="1200" dirty="0" err="1" smtClean="0"/>
              <a:t>uslesen</a:t>
            </a:r>
            <a:r>
              <a:rPr lang="en-US" sz="1200" dirty="0" smtClean="0"/>
              <a:t> von </a:t>
            </a:r>
            <a:r>
              <a:rPr lang="en-US" sz="1200" dirty="0" err="1" smtClean="0"/>
              <a:t>Daten</a:t>
            </a:r>
            <a:r>
              <a:rPr lang="en-US" sz="1200" dirty="0" smtClean="0"/>
              <a:t> </a:t>
            </a:r>
            <a:r>
              <a:rPr lang="en-US" sz="1200" dirty="0" err="1" smtClean="0"/>
              <a:t>beisteuert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709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Werthmüller Melvin I.BSCI.1601</dc:creator>
  <cp:lastModifiedBy>Werthmüller Melvin I.BSCI.1601</cp:lastModifiedBy>
  <cp:revision>8</cp:revision>
  <dcterms:created xsi:type="dcterms:W3CDTF">2017-09-21T15:23:01Z</dcterms:created>
  <dcterms:modified xsi:type="dcterms:W3CDTF">2017-09-21T15:43:57Z</dcterms:modified>
</cp:coreProperties>
</file>