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04/09/2014</a:t>
            </a:fld>
            <a:endParaRPr lang="fr-BE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828800"/>
          </a:xfrm>
        </p:spPr>
        <p:txBody>
          <a:bodyPr/>
          <a:lstStyle/>
          <a:p>
            <a:pPr algn="ctr"/>
            <a:r>
              <a:rPr lang="en-CA" dirty="0" err="1" smtClean="0"/>
              <a:t>Projet</a:t>
            </a:r>
            <a:r>
              <a:rPr lang="en-CA" dirty="0" smtClean="0"/>
              <a:t> le Moulin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32814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 dirty="0" err="1" smtClean="0"/>
              <a:t>Présenté</a:t>
            </a:r>
            <a:r>
              <a:rPr lang="en-CA" dirty="0" smtClean="0"/>
              <a:t> par:</a:t>
            </a:r>
          </a:p>
          <a:p>
            <a:pPr algn="ctr"/>
            <a:r>
              <a:rPr lang="en-CA" dirty="0" smtClean="0"/>
              <a:t> </a:t>
            </a:r>
          </a:p>
          <a:p>
            <a:pPr algn="ctr"/>
            <a:r>
              <a:rPr lang="en-CA" dirty="0" smtClean="0"/>
              <a:t>Pablo  </a:t>
            </a:r>
          </a:p>
          <a:p>
            <a:pPr algn="ctr"/>
            <a:r>
              <a:rPr lang="en-CA" dirty="0" smtClean="0"/>
              <a:t>Michel</a:t>
            </a:r>
          </a:p>
          <a:p>
            <a:pPr algn="ctr"/>
            <a:r>
              <a:rPr lang="en-CA" dirty="0" err="1" smtClean="0"/>
              <a:t>Steeve</a:t>
            </a:r>
            <a:endParaRPr lang="fr-CA" dirty="0"/>
          </a:p>
        </p:txBody>
      </p:sp>
      <p:pic>
        <p:nvPicPr>
          <p:cNvPr id="4" name="Image 3" descr="logo moulinois en travail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301208"/>
            <a:ext cx="25717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 MOULIN D’À COTÉ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b="1" dirty="0" smtClean="0"/>
              <a:t>SES </a:t>
            </a:r>
            <a:r>
              <a:rPr lang="fr-CA" b="1" dirty="0" smtClean="0"/>
              <a:t>OBJECTIFS :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-Sensibiliser les gens aux réalités du </a:t>
            </a:r>
            <a:r>
              <a:rPr lang="fr-CA" dirty="0" smtClean="0"/>
              <a:t>	quartier</a:t>
            </a:r>
            <a:endParaRPr lang="fr-CA" dirty="0" smtClean="0"/>
          </a:p>
          <a:p>
            <a:r>
              <a:rPr lang="fr-CA" dirty="0" smtClean="0"/>
              <a:t>-Augmenter la qualité de vie des citoyens </a:t>
            </a:r>
            <a:r>
              <a:rPr lang="fr-CA" dirty="0" smtClean="0"/>
              <a:t>	du </a:t>
            </a:r>
            <a:r>
              <a:rPr lang="fr-CA" dirty="0" smtClean="0"/>
              <a:t>quartier</a:t>
            </a:r>
          </a:p>
          <a:p>
            <a:r>
              <a:rPr lang="fr-CA" dirty="0" smtClean="0"/>
              <a:t>-Favoriser l'implication des citoyens à la </a:t>
            </a:r>
            <a:r>
              <a:rPr lang="fr-CA" dirty="0" smtClean="0"/>
              <a:t>	vie </a:t>
            </a:r>
            <a:r>
              <a:rPr lang="fr-CA" dirty="0" smtClean="0"/>
              <a:t>collective du quartier</a:t>
            </a:r>
            <a:endParaRPr lang="fr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CA" b="1" dirty="0" smtClean="0"/>
              <a:t>Problématique :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-Organisme </a:t>
            </a:r>
            <a:r>
              <a:rPr lang="fr-CA" dirty="0" smtClean="0"/>
              <a:t>inexistant sur </a:t>
            </a:r>
            <a:r>
              <a:rPr lang="fr-CA" dirty="0" smtClean="0"/>
              <a:t>Internet</a:t>
            </a:r>
            <a:r>
              <a:rPr lang="fr-CA" dirty="0" smtClean="0"/>
              <a:t> </a:t>
            </a:r>
          </a:p>
          <a:p>
            <a:r>
              <a:rPr lang="fr-CA" dirty="0" smtClean="0"/>
              <a:t>-Partage </a:t>
            </a:r>
            <a:r>
              <a:rPr lang="fr-CA" dirty="0" smtClean="0"/>
              <a:t>d’information et événements et </a:t>
            </a:r>
            <a:r>
              <a:rPr lang="fr-CA" dirty="0" smtClean="0"/>
              <a:t>	activités difficile</a:t>
            </a:r>
            <a:endParaRPr lang="fr-CA" dirty="0" smtClean="0"/>
          </a:p>
          <a:p>
            <a:r>
              <a:rPr lang="fr-CA" dirty="0" smtClean="0"/>
              <a:t>-Perte </a:t>
            </a:r>
            <a:r>
              <a:rPr lang="fr-CA" dirty="0" smtClean="0"/>
              <a:t>de </a:t>
            </a:r>
            <a:r>
              <a:rPr lang="fr-CA" dirty="0" smtClean="0"/>
              <a:t>données</a:t>
            </a:r>
            <a:endParaRPr lang="fr-CA" dirty="0" smtClean="0"/>
          </a:p>
          <a:p>
            <a:r>
              <a:rPr lang="fr-CA" dirty="0" smtClean="0"/>
              <a:t>-Les </a:t>
            </a:r>
            <a:r>
              <a:rPr lang="fr-CA" dirty="0" smtClean="0"/>
              <a:t>données du groupe d’achats peuvent </a:t>
            </a:r>
            <a:r>
              <a:rPr lang="fr-CA" dirty="0" smtClean="0"/>
              <a:t>	facilement </a:t>
            </a:r>
            <a:r>
              <a:rPr lang="fr-CA" dirty="0" smtClean="0"/>
              <a:t>être </a:t>
            </a:r>
            <a:r>
              <a:rPr lang="fr-CA" dirty="0" smtClean="0"/>
              <a:t>corrompues</a:t>
            </a:r>
            <a:endParaRPr lang="fr-CA" dirty="0" smtClean="0"/>
          </a:p>
          <a:p>
            <a:r>
              <a:rPr lang="fr-CA" dirty="0" smtClean="0"/>
              <a:t>-Aucune </a:t>
            </a:r>
            <a:r>
              <a:rPr lang="fr-CA" dirty="0" smtClean="0"/>
              <a:t>forme de  vérification des </a:t>
            </a:r>
            <a:r>
              <a:rPr lang="fr-CA" dirty="0" smtClean="0"/>
              <a:t>	commandes </a:t>
            </a:r>
          </a:p>
          <a:p>
            <a:r>
              <a:rPr lang="fr-CA" dirty="0" smtClean="0"/>
              <a:t>-Les </a:t>
            </a:r>
            <a:r>
              <a:rPr lang="fr-CA" dirty="0" smtClean="0"/>
              <a:t>factures sont incomplètes</a:t>
            </a:r>
          </a:p>
          <a:p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 MOULIN D’À COTÉ</a:t>
            </a:r>
            <a:endParaRPr lang="fr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 MOULIN D’À COTÉ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CA" b="1" dirty="0" smtClean="0"/>
              <a:t>Besoins :</a:t>
            </a:r>
            <a:r>
              <a:rPr lang="fr-CA" dirty="0" smtClean="0"/>
              <a:t> </a:t>
            </a:r>
            <a:endParaRPr lang="fr-CA" dirty="0" smtClean="0"/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-Site </a:t>
            </a:r>
            <a:r>
              <a:rPr lang="fr-CA" dirty="0" smtClean="0"/>
              <a:t>web de référence sur </a:t>
            </a:r>
            <a:r>
              <a:rPr lang="fr-CA" dirty="0" smtClean="0"/>
              <a:t>l’organisation</a:t>
            </a:r>
          </a:p>
          <a:p>
            <a:r>
              <a:rPr lang="fr-CA" dirty="0" smtClean="0"/>
              <a:t>-Gestion </a:t>
            </a:r>
            <a:r>
              <a:rPr lang="fr-CA" dirty="0" smtClean="0"/>
              <a:t>des commandes du groupe d’achats </a:t>
            </a:r>
            <a:r>
              <a:rPr lang="fr-CA" dirty="0" smtClean="0"/>
              <a:t>	</a:t>
            </a:r>
          </a:p>
          <a:p>
            <a:pPr>
              <a:buNone/>
            </a:pPr>
            <a:r>
              <a:rPr lang="fr-CA" dirty="0" smtClean="0"/>
              <a:t>		en ligne</a:t>
            </a:r>
            <a:endParaRPr lang="fr-CA" dirty="0" smtClean="0"/>
          </a:p>
          <a:p>
            <a:r>
              <a:rPr lang="fr-CA" dirty="0" smtClean="0"/>
              <a:t>-Suivi </a:t>
            </a:r>
            <a:r>
              <a:rPr lang="fr-CA" dirty="0" smtClean="0"/>
              <a:t>des activités du groupe </a:t>
            </a:r>
            <a:r>
              <a:rPr lang="fr-CA" dirty="0" smtClean="0"/>
              <a:t>d’achats</a:t>
            </a:r>
            <a:endParaRPr lang="fr-CA" dirty="0" smtClean="0"/>
          </a:p>
          <a:p>
            <a:r>
              <a:rPr lang="fr-CA" dirty="0" smtClean="0"/>
              <a:t>-Implantation </a:t>
            </a:r>
            <a:r>
              <a:rPr lang="fr-CA" dirty="0" smtClean="0"/>
              <a:t>d’un Système de vérification de </a:t>
            </a:r>
            <a:r>
              <a:rPr lang="fr-CA" dirty="0" smtClean="0"/>
              <a:t>	commandes</a:t>
            </a:r>
            <a:endParaRPr lang="fr-CA" dirty="0" smtClean="0"/>
          </a:p>
          <a:p>
            <a:r>
              <a:rPr lang="fr-CA" dirty="0" smtClean="0"/>
              <a:t>-Envoi </a:t>
            </a:r>
            <a:r>
              <a:rPr lang="fr-CA" dirty="0" smtClean="0"/>
              <a:t>de message de validation de </a:t>
            </a:r>
            <a:r>
              <a:rPr lang="fr-CA" dirty="0" smtClean="0"/>
              <a:t>commande</a:t>
            </a:r>
            <a:endParaRPr lang="fr-CA" dirty="0" smtClean="0"/>
          </a:p>
          <a:p>
            <a:r>
              <a:rPr lang="fr-CA" dirty="0" smtClean="0"/>
              <a:t>-Factures complètes</a:t>
            </a:r>
            <a:endParaRPr lang="fr-CA" dirty="0" smtClean="0"/>
          </a:p>
          <a:p>
            <a:r>
              <a:rPr lang="fr-CA" dirty="0" smtClean="0"/>
              <a:t>-Interface </a:t>
            </a:r>
            <a:r>
              <a:rPr lang="fr-CA" dirty="0" smtClean="0"/>
              <a:t>de gestion facile</a:t>
            </a:r>
          </a:p>
          <a:p>
            <a:endParaRPr lang="fr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 MOULIN D’À COTÉ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3388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CA" b="1" dirty="0" smtClean="0"/>
              <a:t>Technologie utilisé:</a:t>
            </a:r>
            <a:r>
              <a:rPr lang="fr-CA" dirty="0" smtClean="0"/>
              <a:t> 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-MVC 5</a:t>
            </a:r>
          </a:p>
          <a:p>
            <a:r>
              <a:rPr lang="en-CA" dirty="0" smtClean="0"/>
              <a:t>-</a:t>
            </a:r>
            <a:r>
              <a:rPr lang="en-CA" dirty="0" err="1" smtClean="0"/>
              <a:t>ASP.Net</a:t>
            </a:r>
            <a:endParaRPr lang="fr-CA" dirty="0" smtClean="0"/>
          </a:p>
          <a:p>
            <a:r>
              <a:rPr lang="fr-CA" dirty="0" smtClean="0"/>
              <a:t>-</a:t>
            </a:r>
            <a:r>
              <a:rPr lang="fr-CA" dirty="0" err="1" smtClean="0"/>
              <a:t>Entity</a:t>
            </a:r>
            <a:r>
              <a:rPr lang="fr-CA" dirty="0" smtClean="0"/>
              <a:t> Framework 6</a:t>
            </a:r>
            <a:endParaRPr lang="fr-CA" dirty="0" smtClean="0"/>
          </a:p>
          <a:p>
            <a:r>
              <a:rPr lang="fr-CA" dirty="0" smtClean="0"/>
              <a:t>-</a:t>
            </a:r>
            <a:r>
              <a:rPr lang="fr-CA" dirty="0" err="1" smtClean="0"/>
              <a:t>Identity</a:t>
            </a:r>
            <a:r>
              <a:rPr lang="fr-CA" dirty="0" smtClean="0"/>
              <a:t> Framework 2</a:t>
            </a:r>
            <a:endParaRPr lang="fr-CA" dirty="0" smtClean="0"/>
          </a:p>
          <a:p>
            <a:r>
              <a:rPr lang="fr-CA" dirty="0" smtClean="0"/>
              <a:t>-Framework 4.5.1 de .Net</a:t>
            </a:r>
            <a:endParaRPr lang="fr-CA" dirty="0" smtClean="0"/>
          </a:p>
          <a:p>
            <a:r>
              <a:rPr lang="fr-CA" dirty="0" smtClean="0"/>
              <a:t>-One.ASP</a:t>
            </a:r>
            <a:endParaRPr lang="fr-CA" dirty="0" smtClean="0"/>
          </a:p>
          <a:p>
            <a:r>
              <a:rPr lang="fr-CA" dirty="0" smtClean="0"/>
              <a:t>-</a:t>
            </a:r>
            <a:r>
              <a:rPr lang="fr-CA" dirty="0" err="1" smtClean="0"/>
              <a:t>BoostStrap</a:t>
            </a:r>
            <a:r>
              <a:rPr lang="fr-CA" dirty="0" smtClean="0"/>
              <a:t> Framework 3.0.1 et 3.0.2 </a:t>
            </a:r>
            <a:endParaRPr lang="fr-CA" dirty="0" smtClean="0"/>
          </a:p>
          <a:p>
            <a:r>
              <a:rPr lang="fr-CA" dirty="0" smtClean="0"/>
              <a:t>-Font-</a:t>
            </a:r>
            <a:r>
              <a:rPr lang="fr-CA" dirty="0" err="1" smtClean="0"/>
              <a:t>Awesome</a:t>
            </a:r>
            <a:endParaRPr lang="fr-CA" dirty="0" smtClean="0"/>
          </a:p>
          <a:p>
            <a:r>
              <a:rPr lang="en-CA" dirty="0" smtClean="0"/>
              <a:t>-</a:t>
            </a:r>
            <a:r>
              <a:rPr lang="en-CA" dirty="0" err="1" smtClean="0"/>
              <a:t>Jquery</a:t>
            </a:r>
            <a:r>
              <a:rPr lang="en-CA" dirty="0" smtClean="0"/>
              <a:t>, Ajax et </a:t>
            </a:r>
            <a:r>
              <a:rPr lang="en-CA" dirty="0" err="1" smtClean="0"/>
              <a:t>plusieurs</a:t>
            </a:r>
            <a:r>
              <a:rPr lang="en-CA" dirty="0" smtClean="0"/>
              <a:t> </a:t>
            </a:r>
            <a:r>
              <a:rPr lang="en-CA" dirty="0" err="1" smtClean="0"/>
              <a:t>autres</a:t>
            </a:r>
            <a:r>
              <a:rPr lang="en-CA" dirty="0" smtClean="0"/>
              <a:t> plug-in</a:t>
            </a:r>
          </a:p>
          <a:p>
            <a:r>
              <a:rPr lang="en-CA" dirty="0" smtClean="0"/>
              <a:t>-</a:t>
            </a:r>
            <a:r>
              <a:rPr lang="en-CA" dirty="0" err="1" smtClean="0"/>
              <a:t>Facebook</a:t>
            </a:r>
            <a:r>
              <a:rPr lang="en-CA" dirty="0" smtClean="0"/>
              <a:t> apps et Google apps</a:t>
            </a:r>
            <a:endParaRPr lang="fr-CA" dirty="0" smtClean="0"/>
          </a:p>
          <a:p>
            <a:pPr>
              <a:buNone/>
            </a:pPr>
            <a:endParaRPr lang="fr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51</TotalTime>
  <Words>48</Words>
  <Application>Microsoft Office PowerPoint</Application>
  <PresentationFormat>Affichage à l'écran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Aspect</vt:lpstr>
      <vt:lpstr>Projet le Moulin</vt:lpstr>
      <vt:lpstr>LE MOULIN D’À COTÉ</vt:lpstr>
      <vt:lpstr>LE MOULIN D’À COTÉ</vt:lpstr>
      <vt:lpstr>LE MOULIN D’À COTÉ</vt:lpstr>
      <vt:lpstr>LE MOULIN D’À COTÉ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le Moulin</dc:title>
  <dc:creator>MICHEL GOYETTE</dc:creator>
  <cp:lastModifiedBy>MICHEL GOYETTE</cp:lastModifiedBy>
  <cp:revision>5</cp:revision>
  <dcterms:created xsi:type="dcterms:W3CDTF">2014-09-04T16:11:56Z</dcterms:created>
  <dcterms:modified xsi:type="dcterms:W3CDTF">2014-09-04T17:13:45Z</dcterms:modified>
</cp:coreProperties>
</file>