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1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3651" y="1560511"/>
            <a:ext cx="7465968" cy="2509213"/>
          </a:xfrm>
        </p:spPr>
        <p:txBody>
          <a:bodyPr/>
          <a:lstStyle/>
          <a:p>
            <a:r>
              <a:rPr lang="en-US" dirty="0" smtClean="0"/>
              <a:t>Lebanese international university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0309" y="4056845"/>
            <a:ext cx="10006885" cy="27882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CSCI 440 – Project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comparison in the running time between top down and bottom up merge sort in java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Khaled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Nimr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Charkie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21430034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Fall 2016 - 2017</a:t>
            </a:r>
          </a:p>
          <a:p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17" y="0"/>
            <a:ext cx="2511380" cy="251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9949" y="2369713"/>
            <a:ext cx="10058014" cy="29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9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merge sort?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79971"/>
            <a:ext cx="10363826" cy="3879162"/>
          </a:xfrm>
        </p:spPr>
        <p:txBody>
          <a:bodyPr>
            <a:normAutofit/>
          </a:bodyPr>
          <a:lstStyle/>
          <a:p>
            <a:r>
              <a:rPr lang="en-US" dirty="0"/>
              <a:t>Merge sort is a comparison based algorithm that uses divide and conquer approach to sort an array in O(n </a:t>
            </a:r>
            <a:r>
              <a:rPr lang="en-US" dirty="0" err="1"/>
              <a:t>logn</a:t>
            </a:r>
            <a:r>
              <a:rPr lang="en-US" dirty="0"/>
              <a:t>) time.</a:t>
            </a:r>
          </a:p>
          <a:p>
            <a:r>
              <a:rPr lang="en-US" dirty="0"/>
              <a:t>Merge sort is a stable sort i.e. it preserves the order of same array elements after sorting.</a:t>
            </a:r>
          </a:p>
          <a:p>
            <a:r>
              <a:rPr lang="en-US" dirty="0"/>
              <a:t>Algorithm for Merge sort is:</a:t>
            </a:r>
          </a:p>
          <a:p>
            <a:pPr lvl="1"/>
            <a:r>
              <a:rPr lang="en-US" dirty="0"/>
              <a:t>Step 1. Divide the array into 2 halves recursively.</a:t>
            </a:r>
          </a:p>
          <a:p>
            <a:pPr lvl="1"/>
            <a:r>
              <a:rPr lang="en-US" dirty="0"/>
              <a:t>Step 2. Merge the divided parts in sorted order.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                                      </a:t>
            </a:r>
            <a:r>
              <a:rPr lang="en-US" dirty="0"/>
              <a:t> </a:t>
            </a:r>
            <a:r>
              <a:rPr lang="en-US" sz="1300" dirty="0" err="1"/>
              <a:t>Source:Quora.com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6415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Vs. bottom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1"/>
            <a:ext cx="10363826" cy="43170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Any run of </a:t>
            </a:r>
            <a:r>
              <a:rPr lang="en-US" dirty="0" err="1"/>
              <a:t>MergeSort</a:t>
            </a:r>
            <a:r>
              <a:rPr lang="en-US" dirty="0"/>
              <a:t> can be visualized as a tree. The leaves of the tree are the individual elements of the array. Each inner node of the tree corresponds to merging two smaller arrays into one larger array</a:t>
            </a:r>
            <a:r>
              <a:rPr lang="en-US" dirty="0" smtClean="0"/>
              <a:t>.</a:t>
            </a:r>
          </a:p>
          <a:p>
            <a:r>
              <a:rPr lang="en-US" dirty="0"/>
              <a:t>The top-down implementation is the implementation that uses recursion. It starts at the </a:t>
            </a:r>
            <a:r>
              <a:rPr lang="en-US" b="1" dirty="0"/>
              <a:t>top</a:t>
            </a:r>
            <a:r>
              <a:rPr lang="en-US" dirty="0"/>
              <a:t> of the tree and proceeds </a:t>
            </a:r>
            <a:r>
              <a:rPr lang="en-US" b="1" dirty="0"/>
              <a:t>downwards</a:t>
            </a:r>
            <a:r>
              <a:rPr lang="en-US" dirty="0"/>
              <a:t>, each time asking the same question (what do I need to do to sort this array?) and answering it (split it into two, make recursive calls, merge results), until you get to the bottom of the tree.</a:t>
            </a:r>
          </a:p>
          <a:p>
            <a:r>
              <a:rPr lang="en-US" dirty="0"/>
              <a:t>The bottom-up implementation doesn't use recursion. It directly starts at the </a:t>
            </a:r>
            <a:r>
              <a:rPr lang="en-US" b="1" dirty="0"/>
              <a:t>bottom</a:t>
            </a:r>
            <a:r>
              <a:rPr lang="en-US" dirty="0"/>
              <a:t> of the tree and proceeds </a:t>
            </a:r>
            <a:r>
              <a:rPr lang="en-US" b="1" dirty="0"/>
              <a:t>upwards</a:t>
            </a:r>
            <a:r>
              <a:rPr lang="en-US" dirty="0"/>
              <a:t> by iterating over the pieces and merging them.</a:t>
            </a:r>
          </a:p>
          <a:p>
            <a:pPr marL="1371600" lvl="3" indent="0">
              <a:buNone/>
            </a:pPr>
            <a:r>
              <a:rPr lang="en-US" dirty="0" smtClean="0"/>
              <a:t>      </a:t>
            </a:r>
          </a:p>
          <a:p>
            <a:pPr marL="1371600" lvl="3" indent="0">
              <a:buNone/>
            </a:pPr>
            <a:r>
              <a:rPr lang="en-US" dirty="0" smtClean="0"/>
              <a:t>                                                                                                                                                           </a:t>
            </a:r>
            <a:r>
              <a:rPr lang="en-US" dirty="0" err="1" smtClean="0"/>
              <a:t>Source:Quora.com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2050" name="Picture 2" descr="https://s3.amazonaws.com/ka-cs-algorithms/merge_sort_recursion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5" y="1038518"/>
            <a:ext cx="3808314" cy="52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urch.com/csbsju/cs/160/notes/29/sorttime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926" y="2214694"/>
            <a:ext cx="5994789" cy="410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46721" y="351692"/>
            <a:ext cx="350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down: printed line by line</a:t>
            </a:r>
            <a:endParaRPr lang="en-US" dirty="0"/>
          </a:p>
          <a:p>
            <a:r>
              <a:rPr lang="en-US" dirty="0" smtClean="0"/>
              <a:t>Top down(p):printed on same 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38" y="1676024"/>
            <a:ext cx="11407213" cy="480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1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23" y="773723"/>
            <a:ext cx="11229954" cy="4754880"/>
          </a:xfrm>
        </p:spPr>
      </p:pic>
    </p:spTree>
    <p:extLst>
      <p:ext uri="{BB962C8B-B14F-4D97-AF65-F5344CB8AC3E}">
        <p14:creationId xmlns:p14="http://schemas.microsoft.com/office/powerpoint/2010/main" val="147190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en-US" dirty="0" smtClean="0"/>
              <a:t>Conquer the small, blow up the </a:t>
            </a:r>
            <a:r>
              <a:rPr lang="en-US" dirty="0" smtClean="0"/>
              <a:t>big</a:t>
            </a:r>
          </a:p>
          <a:p>
            <a:pPr algn="ctr"/>
            <a:r>
              <a:rPr lang="en-US" dirty="0" smtClean="0"/>
              <a:t>One iteration </a:t>
            </a:r>
            <a:r>
              <a:rPr lang="en-US" smtClean="0"/>
              <a:t>may change it 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674" y="3288046"/>
            <a:ext cx="3538025" cy="250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3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497</TotalTime>
  <Words>203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Lebanese international university</vt:lpstr>
      <vt:lpstr>Specifications</vt:lpstr>
      <vt:lpstr>What is merge sort?</vt:lpstr>
      <vt:lpstr>Top down Vs. bottom up</vt:lpstr>
      <vt:lpstr>overview</vt:lpstr>
      <vt:lpstr>Running Time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Lebanese international university</dc:title>
  <dc:creator>Khaled Charkie</dc:creator>
  <cp:lastModifiedBy>Khaled Charkie</cp:lastModifiedBy>
  <cp:revision>10</cp:revision>
  <dcterms:created xsi:type="dcterms:W3CDTF">2017-01-16T22:06:40Z</dcterms:created>
  <dcterms:modified xsi:type="dcterms:W3CDTF">2017-01-17T06:27:26Z</dcterms:modified>
</cp:coreProperties>
</file>