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1" r:id="rId4"/>
    <p:sldId id="282" r:id="rId5"/>
    <p:sldId id="283" r:id="rId6"/>
    <p:sldId id="288" r:id="rId7"/>
    <p:sldId id="262" r:id="rId8"/>
    <p:sldId id="289" r:id="rId9"/>
    <p:sldId id="287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8"/>
            <p14:sldId id="262"/>
            <p14:sldId id="289"/>
            <p14:sldId id="287"/>
            <p14:sldId id="28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65" d="100"/>
          <a:sy n="65" d="100"/>
        </p:scale>
        <p:origin x="-2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describe each objective and how the audience will benefit from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Facebook Members to Web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Steve Newman</a:t>
            </a:r>
          </a:p>
          <a:p>
            <a:r>
              <a:rPr lang="en-US" sz="2400" dirty="0" smtClean="0">
                <a:latin typeface="+mn-lt"/>
              </a:rPr>
              <a:t>May 9, 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8" y="2794000"/>
            <a:ext cx="274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5334000"/>
            <a:ext cx="376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4683368"/>
          </a:xfrm>
        </p:spPr>
        <p:txBody>
          <a:bodyPr>
            <a:normAutofit/>
          </a:bodyPr>
          <a:lstStyle/>
          <a:p>
            <a:r>
              <a:rPr lang="en-US" dirty="0" smtClean="0"/>
              <a:t>Do you want to know what are the most important </a:t>
            </a:r>
            <a:r>
              <a:rPr lang="en-US" dirty="0" smtClean="0"/>
              <a:t>variables for </a:t>
            </a:r>
            <a:r>
              <a:rPr lang="en-US" dirty="0" smtClean="0"/>
              <a:t>converting Facebook members to buying customers?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286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Applying supervised learning classification models to historical data is a proven method of detecting how marketing efforts can influence a customer to buy a product.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4572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this study of over 1000 Facebook members, 11 targeting variables were identified as influencing purchasing behavior.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1" y="4114800"/>
            <a:ext cx="7620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Some examples include: Dollars spent on ads, age and gender of customer, and interests expressed by FB member.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2010" y="3808978"/>
            <a:ext cx="2619211" cy="33904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438400"/>
            <a:ext cx="8001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trying 5 model types, the Decision Tree with Grid Search produced the most reliable result.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3" name="Picture 2" descr="Screen Shot 2020-05-09 at 4.07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448800" cy="65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367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5-09 at 4.11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229600" cy="472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609600"/>
            <a:ext cx="486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Predictors of Importance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Correlation in 3 Categories</a:t>
            </a:r>
            <a:endParaRPr lang="en-US" dirty="0"/>
          </a:p>
        </p:txBody>
      </p:sp>
      <p:pic>
        <p:nvPicPr>
          <p:cNvPr id="4" name="Picture 3" descr="Screen Shot 2020-05-09 at 4.3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8458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135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76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Future Work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667000"/>
            <a:ext cx="647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Work with larger data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Look at trends across seasonal time periods.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Translate Interest Codes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473</Words>
  <Application>Microsoft Macintosh PowerPoint</Application>
  <PresentationFormat>On-screen Show (4:3)</PresentationFormat>
  <Paragraphs>49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 New Employees</vt:lpstr>
      <vt:lpstr>Converting Facebook Members to Web Customers</vt:lpstr>
      <vt:lpstr>Do you want to know what are the most important variables for converting Facebook members to buying customers?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Correlation in 3 Categories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2020-05-09T20:41:45Z</dcterms:modified>
</cp:coreProperties>
</file>