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1" r:id="rId3"/>
    <p:sldId id="281" r:id="rId4"/>
    <p:sldId id="282" r:id="rId5"/>
    <p:sldId id="290" r:id="rId6"/>
    <p:sldId id="283" r:id="rId7"/>
    <p:sldId id="262" r:id="rId8"/>
    <p:sldId id="289" r:id="rId9"/>
    <p:sldId id="287" r:id="rId10"/>
    <p:sldId id="291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2"/>
            <p14:sldId id="290"/>
            <p14:sldId id="283"/>
            <p14:sldId id="262"/>
            <p14:sldId id="289"/>
            <p14:sldId id="287"/>
            <p14:sldId id="291"/>
            <p14:sldId id="286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>
        <p:scale>
          <a:sx n="65" d="100"/>
          <a:sy n="65" d="100"/>
        </p:scale>
        <p:origin x="-2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slide. 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 describe each objective and how the audience will benefit from this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 describe each objective and how the audience will benefit from this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Facebook Members to Web Customers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Steve Newman</a:t>
            </a:r>
          </a:p>
          <a:p>
            <a:r>
              <a:rPr lang="en-US" sz="2400" dirty="0" smtClean="0">
                <a:latin typeface="+mn-lt"/>
              </a:rPr>
              <a:t>May </a:t>
            </a:r>
            <a:r>
              <a:rPr lang="en-US" sz="2400" dirty="0" smtClean="0">
                <a:latin typeface="+mn-lt"/>
              </a:rPr>
              <a:t>12, </a:t>
            </a:r>
            <a:r>
              <a:rPr lang="en-US" sz="2400" dirty="0" smtClean="0">
                <a:latin typeface="+mn-lt"/>
              </a:rPr>
              <a:t>2020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762000"/>
            <a:ext cx="3767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Future Work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2133600"/>
            <a:ext cx="6477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Work with larger data sets.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Look at trends across seasonal time periods.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Translate Interest Codes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86652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8308" y="2794000"/>
            <a:ext cx="2740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5334000"/>
            <a:ext cx="3762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Any Questions?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4683368"/>
          </a:xfrm>
        </p:spPr>
        <p:txBody>
          <a:bodyPr>
            <a:normAutofit/>
          </a:bodyPr>
          <a:lstStyle/>
          <a:p>
            <a:r>
              <a:rPr lang="en-US" dirty="0" smtClean="0"/>
              <a:t>Do you want to know what are the most important </a:t>
            </a:r>
            <a:r>
              <a:rPr lang="en-US" dirty="0" smtClean="0"/>
              <a:t>variables for </a:t>
            </a:r>
            <a:r>
              <a:rPr lang="en-US" dirty="0" smtClean="0"/>
              <a:t>converting Facebook members to buying customers?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22860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Applying supervised learning classification models to historical data is a proven method of detecting how marketing efforts can influence a customer to buy a product.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457200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 this study of over 1000 Facebook members, 11 targeting variables were identified as influencing purchasing behavior.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1" y="4114800"/>
            <a:ext cx="7620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Some examples include: Dollars spent on ads, age and gender of customer, and interests expressed by FB member.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19400" y="1219200"/>
            <a:ext cx="5404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 smtClean="0"/>
              <a:t>1000+ Facebook members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11 targeting predictors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457200"/>
            <a:ext cx="348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Study Constraints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4648200"/>
            <a:ext cx="710963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 smtClean="0"/>
              <a:t>Dollars spent on ads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Age and gender of customers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Interests expressed by FB members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3886200"/>
            <a:ext cx="379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Predictor Examples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838855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2010" y="3808978"/>
            <a:ext cx="2619211" cy="33904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2438400"/>
            <a:ext cx="8001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After trying 5 model types, the Decision Tree with Grid Search produced the most reliable result.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9800" y="609600"/>
            <a:ext cx="486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Predictors of Importance</a:t>
            </a:r>
            <a:endParaRPr lang="en-US" sz="3600" dirty="0"/>
          </a:p>
        </p:txBody>
      </p:sp>
      <p:pic>
        <p:nvPicPr>
          <p:cNvPr id="8" name="Picture 7" descr="Screen Shot 2020-05-12 at 11.51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36500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Correlation in 3 Predictors</a:t>
            </a:r>
            <a:endParaRPr lang="en-US" dirty="0"/>
          </a:p>
        </p:txBody>
      </p:sp>
      <p:pic>
        <p:nvPicPr>
          <p:cNvPr id="7" name="Picture 6" descr="Screen Shot 2020-05-12 at 11.5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782592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213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7620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Recommendations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2133600"/>
            <a:ext cx="6477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Invest a high amount in ads.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Replicate ad number 936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Focus on Interest 113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 smtClean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528</Words>
  <Application>Microsoft Macintosh PowerPoint</Application>
  <PresentationFormat>On-screen Show (4:3)</PresentationFormat>
  <Paragraphs>61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Training New Employees</vt:lpstr>
      <vt:lpstr>Converting Facebook Members to Web Customers</vt:lpstr>
      <vt:lpstr>Do you want to know what are the most important variables for converting Facebook members to buying customers?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 Correlation in 3 Predictors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2020-05-12T16:00:39Z</dcterms:modified>
</cp:coreProperties>
</file>