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06D73-74DB-482A-949E-DF73075FE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79C3E1-05A5-4AE0-AA5F-ABC681615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1D29E-74F2-4D7E-B456-0AC64402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BA34C-5250-40E1-85F2-ED812844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84562-5ED7-4C2E-91D4-593A49A3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1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64B2-55F8-4204-AEF2-E2196C7A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2749F-EA9D-4362-8264-D88DDBFD3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A690-41BC-4C41-9C0F-5331AE2A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86B00-3153-4F33-B208-2D03DB03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8B39E-A025-4CBA-BFDB-E77C2D0F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2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8B65FF-82F1-455E-9E18-4FE7DF04E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22A68-95D8-439C-92EA-D018103B0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BB9A-CB70-42AA-86EE-ECC42406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670D1-81B4-4723-BDDB-427CBAD4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EAAF0-1CE7-4B9C-AABF-627B5B95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2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13D30-F968-43B3-903F-A72FEC7F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1F3C4-E5D1-44D3-8D38-DA3E5D6C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63392-006F-4713-8239-DD25E276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D45D3-D08E-4B27-90B5-E03DFCFE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B48E8-D453-4787-B915-C01DFD44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8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7653E-B7C7-4DA7-9909-01929B98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83D96-FF83-456B-96A2-599D716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2BC0C-315E-4087-B760-89F5E5B5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9D1BC-2A3C-41E6-A8B7-4F9DA7B8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3B92C-6C5F-4694-B565-4C1F0D01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6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3B1A2-3415-4C03-AAA5-05B800C0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ED4AD-B0F7-426C-9DF0-1C8A0F49A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C10D4-AC20-4C51-B022-053124E16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52545-99E1-4F2F-BE3F-492C458A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378CF-0417-4C53-B78D-744ED337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84142-FA87-4059-AA57-5063C22F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8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3423D-D01D-4EA3-8B75-DEF28FCE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444E5-F3BE-4ACB-8029-37CC51B8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C0F0D8-E4A4-4EEB-A348-CFD69FEF5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10281D-EE59-43DC-9E36-0D7D45DD5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1821E-3EE5-455C-8E0B-47F6A6255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D7430F-4F81-4232-BBAF-046D9DAB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321016-50FB-4497-9D94-C15E78D6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F7DAAC-1C95-4582-ACB1-F29DADE0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6B75B-0B5F-43AA-9F63-C2595F98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919514-4688-4273-8DEC-A6468B27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AECC9-777F-4A2D-8A92-A773D607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17198-1E95-444F-87B7-3D7D24DB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F23344-070D-4E71-B3E1-5385393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CAE2E4-5926-46D4-9BD1-1A3224FA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72182F-C7DB-40C7-9D3C-11740C62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7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7E321-1E12-434E-BE98-7032C64F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8ECC8-3180-4DE9-A515-6D41B3D8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981C9-FA41-46E9-A16B-545E8C5DE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F55F4-1A83-4598-87D0-6210C7F0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1469C-71FE-49ED-B980-9093729A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2E8B1-D718-4B79-A3D3-55983485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9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9134-13EA-4C43-98F6-C6FFD8D6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818C0-38B0-475B-9DC9-C2066B677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70F46-9AA4-4CCC-935E-353298BFB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761A65-8D9A-4732-B036-ABE3674F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30247-3A2A-46B2-B92E-1D43765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D5A2F-AA38-42C2-888E-984C9B0D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D00884-E627-40A6-BF59-299B41F8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7373B-5165-4DB2-812B-17341573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F15BD-E779-4CEB-8B27-AA869451F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7172-006B-497B-8070-6E9E79A81FF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EC672-C474-4844-9B98-675A4E27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9AF16-4F1F-4CD7-82CA-22D61DB42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340C-3525-465E-AA16-200F4C520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28C49-B37E-40F9-8D43-D9D9A0BB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99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253F79-CA51-4BAA-B565-A82317EC1F35}"/>
              </a:ext>
            </a:extLst>
          </p:cNvPr>
          <p:cNvSpPr txBox="1"/>
          <p:nvPr/>
        </p:nvSpPr>
        <p:spPr>
          <a:xfrm>
            <a:off x="1809946" y="414779"/>
            <a:ext cx="268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加法层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2F0178-3E6C-452F-BD7C-8B6C021C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58" y="1080459"/>
            <a:ext cx="6774767" cy="2057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386E21-A7F6-4C56-BDB0-5DEBCD2D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99" y="3138037"/>
            <a:ext cx="690431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E13FE6-7B6F-4E12-80D6-6061EF8DDA62}"/>
              </a:ext>
            </a:extLst>
          </p:cNvPr>
          <p:cNvSpPr txBox="1"/>
          <p:nvPr/>
        </p:nvSpPr>
        <p:spPr>
          <a:xfrm>
            <a:off x="2290713" y="490194"/>
            <a:ext cx="268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乘法层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7E904A-9522-4571-B26E-B12390A8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82" y="1102880"/>
            <a:ext cx="6790008" cy="1981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63B350-0721-4572-B270-6C8560A2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09" y="3429000"/>
            <a:ext cx="6706181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3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6455DE-E112-4BAF-8129-CB8D6A2A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44" y="2030609"/>
            <a:ext cx="6828112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7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7E7283-440D-436E-B2CF-DA0BB0F5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63" y="583530"/>
            <a:ext cx="6782388" cy="3353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549A2F-9793-4783-BCF8-D7E97D49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63" y="4042502"/>
            <a:ext cx="6850974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4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544555-A612-4C47-B88E-CF958505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10" y="1234250"/>
            <a:ext cx="6927180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9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7134AE-1BFF-43FA-AFF1-06B5AAEC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06" y="1281360"/>
            <a:ext cx="6782388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2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DF63CE-B1E5-4366-9A31-04B39C05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57" y="510287"/>
            <a:ext cx="7087214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6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E85414-B5F6-477D-9EF9-D90E2BCC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10" y="281667"/>
            <a:ext cx="6927180" cy="62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4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94C89C-87AF-4B79-A812-BDE0754B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496" y="855740"/>
            <a:ext cx="7011008" cy="18975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A7460B-401B-4BD9-8377-D717F031DCED}"/>
              </a:ext>
            </a:extLst>
          </p:cNvPr>
          <p:cNvSpPr txBox="1"/>
          <p:nvPr/>
        </p:nvSpPr>
        <p:spPr>
          <a:xfrm>
            <a:off x="2168879" y="449671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仿射层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28E859-9989-41FB-A749-34F8F456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47" y="3119143"/>
            <a:ext cx="6751905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1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8C5097-BB5B-4202-81CB-10E76539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63" y="723848"/>
            <a:ext cx="6828112" cy="3871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D18756-67CD-48C3-9606-6CB6F719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05" y="4930088"/>
            <a:ext cx="3330229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47D176-5583-4BC3-954C-76E4DD3A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08" y="474616"/>
            <a:ext cx="5578323" cy="326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EC02CE-C918-44B6-8BB3-5998ADB30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08" y="3945042"/>
            <a:ext cx="5471634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A911FA-BACE-4474-9C19-37E61FD3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1279974"/>
            <a:ext cx="7064352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18F8FC-7175-48E3-A264-285A5C41F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90" y="1361425"/>
            <a:ext cx="7384420" cy="45876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80E9F0-BD1E-4D4B-9409-83A33B9A77A0}"/>
              </a:ext>
            </a:extLst>
          </p:cNvPr>
          <p:cNvSpPr txBox="1"/>
          <p:nvPr/>
        </p:nvSpPr>
        <p:spPr>
          <a:xfrm>
            <a:off x="2321403" y="511029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批版本</a:t>
            </a:r>
          </a:p>
        </p:txBody>
      </p:sp>
    </p:spTree>
    <p:extLst>
      <p:ext uri="{BB962C8B-B14F-4D97-AF65-F5344CB8AC3E}">
        <p14:creationId xmlns:p14="http://schemas.microsoft.com/office/powerpoint/2010/main" val="789351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9E7EE6-C91B-4192-9FA9-5C60A705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2" y="1066595"/>
            <a:ext cx="7110076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7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51D7FE-64D9-4D37-A379-26EE2E67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61" y="1070405"/>
            <a:ext cx="6889077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0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AEDE5E-CA25-43AC-A9A9-DDEF37760D25}"/>
              </a:ext>
            </a:extLst>
          </p:cNvPr>
          <p:cNvSpPr txBox="1"/>
          <p:nvPr/>
        </p:nvSpPr>
        <p:spPr>
          <a:xfrm>
            <a:off x="1509860" y="478882"/>
            <a:ext cx="69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F8D5E8-E853-4C87-8E28-BFE2FDBA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86" y="1024681"/>
            <a:ext cx="7239627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02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0D9971-2E50-43A1-8532-D2C8F13E165D}"/>
              </a:ext>
            </a:extLst>
          </p:cNvPr>
          <p:cNvSpPr txBox="1"/>
          <p:nvPr/>
        </p:nvSpPr>
        <p:spPr>
          <a:xfrm>
            <a:off x="2808454" y="455839"/>
            <a:ext cx="657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为了更好的识别图像中的结构信息，进一步引入滤波器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33CCC6-363A-486D-B632-C384A28C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54" y="2174633"/>
            <a:ext cx="6950042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758DE9-5302-4FB2-94AC-0A3851EB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10" y="1001027"/>
            <a:ext cx="6927180" cy="50067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FA9D3A-F8E3-47E8-A01D-7D57844E1345}"/>
              </a:ext>
            </a:extLst>
          </p:cNvPr>
          <p:cNvSpPr txBox="1"/>
          <p:nvPr/>
        </p:nvSpPr>
        <p:spPr>
          <a:xfrm>
            <a:off x="1868916" y="441174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填充</a:t>
            </a:r>
          </a:p>
        </p:txBody>
      </p:sp>
    </p:spTree>
    <p:extLst>
      <p:ext uri="{BB962C8B-B14F-4D97-AF65-F5344CB8AC3E}">
        <p14:creationId xmlns:p14="http://schemas.microsoft.com/office/powerpoint/2010/main" val="390875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0B6412-8C58-4C53-B799-1DCD9EE0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444" y="239753"/>
            <a:ext cx="7049111" cy="6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43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06C96B-7ADF-4F0B-BA29-5FEA1037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40" y="2472607"/>
            <a:ext cx="6797629" cy="19127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299CA9-874F-482F-B51F-4158F5C506C4}"/>
              </a:ext>
            </a:extLst>
          </p:cNvPr>
          <p:cNvSpPr txBox="1"/>
          <p:nvPr/>
        </p:nvSpPr>
        <p:spPr>
          <a:xfrm>
            <a:off x="3048000" y="477520"/>
            <a:ext cx="414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输出大小的计算公式</a:t>
            </a:r>
          </a:p>
        </p:txBody>
      </p:sp>
    </p:spTree>
    <p:extLst>
      <p:ext uri="{BB962C8B-B14F-4D97-AF65-F5344CB8AC3E}">
        <p14:creationId xmlns:p14="http://schemas.microsoft.com/office/powerpoint/2010/main" val="129191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EAC55F-C1C8-4797-8F2A-A33FD22C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323" y="1840092"/>
            <a:ext cx="6843353" cy="31778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2E2B25-C2E8-47F1-B9B7-62D007977859}"/>
              </a:ext>
            </a:extLst>
          </p:cNvPr>
          <p:cNvSpPr txBox="1"/>
          <p:nvPr/>
        </p:nvSpPr>
        <p:spPr>
          <a:xfrm>
            <a:off x="2156015" y="547174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三维：</a:t>
            </a:r>
          </a:p>
        </p:txBody>
      </p:sp>
    </p:spTree>
    <p:extLst>
      <p:ext uri="{BB962C8B-B14F-4D97-AF65-F5344CB8AC3E}">
        <p14:creationId xmlns:p14="http://schemas.microsoft.com/office/powerpoint/2010/main" val="391118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58092A-D914-4C5E-81B2-6FD7C6FE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99" y="318519"/>
            <a:ext cx="5532599" cy="24690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8F5A75-8E4B-44C1-9F2F-297D2430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99" y="3429000"/>
            <a:ext cx="5578323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7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49811B-6936-4955-B8FF-C2B0D318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1523835"/>
            <a:ext cx="6942422" cy="38103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0B306A-3F69-4F2B-A14C-DB0586CDCCE6}"/>
              </a:ext>
            </a:extLst>
          </p:cNvPr>
          <p:cNvSpPr txBox="1"/>
          <p:nvPr/>
        </p:nvSpPr>
        <p:spPr>
          <a:xfrm>
            <a:off x="1904319" y="604468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结合方块的思考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3923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44F51C-11D0-42D6-A255-F18C1A0C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10" y="1199957"/>
            <a:ext cx="6927180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06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689E6C-AC27-4B03-93E7-86A9CCC3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41" y="708424"/>
            <a:ext cx="6790008" cy="27205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D38B1B-1F91-47EE-860D-74146DEC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375" y="3737676"/>
            <a:ext cx="6805250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B40F1C-E901-4E93-828D-134C899C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85" y="1055164"/>
            <a:ext cx="6797629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3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4FFDC4-6E3A-4ED1-BC72-75D4AC0A7D58}"/>
              </a:ext>
            </a:extLst>
          </p:cNvPr>
          <p:cNvSpPr txBox="1"/>
          <p:nvPr/>
        </p:nvSpPr>
        <p:spPr>
          <a:xfrm>
            <a:off x="1876562" y="579539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怎样实现</a:t>
            </a:r>
            <a:r>
              <a:rPr lang="en-US" altLang="zh-CN" dirty="0"/>
              <a:t>CNN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B0EBF1-A972-4335-8095-42CE7A2B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34" y="1352370"/>
            <a:ext cx="6835732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71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FCA7BF-8EAC-4430-BC27-DCDB0840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73" y="1395648"/>
            <a:ext cx="8749278" cy="40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80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6A5321-6C43-4BFD-9E75-1BA69B18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98" y="788371"/>
            <a:ext cx="7819003" cy="52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44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5E82F2-CF3C-4800-893F-A9C1A8CC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51" y="178788"/>
            <a:ext cx="6896698" cy="65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11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4C1B66-67AD-4FB7-B8D7-D59A5934DA66}"/>
              </a:ext>
            </a:extLst>
          </p:cNvPr>
          <p:cNvSpPr txBox="1"/>
          <p:nvPr/>
        </p:nvSpPr>
        <p:spPr>
          <a:xfrm>
            <a:off x="4611278" y="2828041"/>
            <a:ext cx="2969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612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203CFE-1E51-4DCA-BD25-E1CA6B990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84" y="467161"/>
            <a:ext cx="6142252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9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46920A-3780-4C7F-9520-BD5E6D67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37" y="1634334"/>
            <a:ext cx="6020322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1B9029-7276-4957-87FE-57DC1399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45" y="5623090"/>
            <a:ext cx="2686709" cy="6818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F27624-8CDA-4AB7-8892-001C9465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40" y="553056"/>
            <a:ext cx="6683319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1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21F739-D209-411F-A7E2-AD46204B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16" y="1647231"/>
            <a:ext cx="6378493" cy="14707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A7FAE1-FE89-4BCB-9F2E-B7192D0889C2}"/>
              </a:ext>
            </a:extLst>
          </p:cNvPr>
          <p:cNvSpPr txBox="1"/>
          <p:nvPr/>
        </p:nvSpPr>
        <p:spPr>
          <a:xfrm>
            <a:off x="2507530" y="518474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手写数字识别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C9A297-CB3E-4703-850E-30F3D2AE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16" y="4332586"/>
            <a:ext cx="6706181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0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4F259C-5C57-43E4-AF07-D24B6E24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234" y="755812"/>
            <a:ext cx="6866215" cy="4038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160E33-C6D1-4B07-BF7E-68CD89F2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351" y="5044247"/>
            <a:ext cx="5303980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6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F839A5-1EB3-4797-883B-62ED33EA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16" y="1142413"/>
            <a:ext cx="6744284" cy="17451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3A3FB65-E8E8-4C35-B818-095CFC8F6694}"/>
              </a:ext>
            </a:extLst>
          </p:cNvPr>
          <p:cNvSpPr txBox="1"/>
          <p:nvPr/>
        </p:nvSpPr>
        <p:spPr>
          <a:xfrm>
            <a:off x="3601039" y="405353"/>
            <a:ext cx="31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反向传播层的设计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603DBA-88F9-4A5B-A6CA-0B11E13ED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16" y="3429000"/>
            <a:ext cx="6721422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2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48</Words>
  <Application>Microsoft Office PowerPoint</Application>
  <PresentationFormat>宽屏</PresentationFormat>
  <Paragraphs>15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hao</dc:creator>
  <cp:lastModifiedBy>feng hao</cp:lastModifiedBy>
  <cp:revision>10</cp:revision>
  <dcterms:created xsi:type="dcterms:W3CDTF">2020-08-16T15:41:42Z</dcterms:created>
  <dcterms:modified xsi:type="dcterms:W3CDTF">2020-08-17T16:11:53Z</dcterms:modified>
</cp:coreProperties>
</file>