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50" r:id="rId2"/>
    <p:sldMasterId id="2147483651" r:id="rId3"/>
  </p:sldMasterIdLst>
  <p:notesMasterIdLst>
    <p:notesMasterId r:id="rId5"/>
  </p:notesMasterIdLst>
  <p:sldIdLst>
    <p:sldId id="256" r:id="rId4"/>
  </p:sldIdLst>
  <p:sldSz cx="15122525" cy="21386800"/>
  <p:notesSz cx="6858000" cy="9144000"/>
  <p:defaultTextStyle>
    <a:defPPr>
      <a:defRPr lang="en-US"/>
    </a:defPPr>
    <a:lvl1pPr algn="l" rtl="0" fontAlgn="base">
      <a:spcBef>
        <a:spcPct val="0"/>
      </a:spcBef>
      <a:spcAft>
        <a:spcPct val="0"/>
      </a:spcAft>
      <a:defRPr sz="1200" kern="1200">
        <a:solidFill>
          <a:schemeClr val="tx1"/>
        </a:solidFill>
        <a:latin typeface="Arial Narrow" pitchFamily="34" charset="0"/>
        <a:ea typeface="MS PGothic" pitchFamily="34" charset="-128"/>
        <a:cs typeface="+mn-cs"/>
      </a:defRPr>
    </a:lvl1pPr>
    <a:lvl2pPr marL="227013" indent="95250" algn="l" rtl="0" fontAlgn="base">
      <a:spcBef>
        <a:spcPct val="0"/>
      </a:spcBef>
      <a:spcAft>
        <a:spcPct val="0"/>
      </a:spcAft>
      <a:defRPr sz="1200" kern="1200">
        <a:solidFill>
          <a:schemeClr val="tx1"/>
        </a:solidFill>
        <a:latin typeface="Arial Narrow" pitchFamily="34" charset="0"/>
        <a:ea typeface="MS PGothic" pitchFamily="34" charset="-128"/>
        <a:cs typeface="+mn-cs"/>
      </a:defRPr>
    </a:lvl2pPr>
    <a:lvl3pPr marL="455613" indent="188913" algn="l" rtl="0" fontAlgn="base">
      <a:spcBef>
        <a:spcPct val="0"/>
      </a:spcBef>
      <a:spcAft>
        <a:spcPct val="0"/>
      </a:spcAft>
      <a:defRPr sz="1200" kern="1200">
        <a:solidFill>
          <a:schemeClr val="tx1"/>
        </a:solidFill>
        <a:latin typeface="Arial Narrow" pitchFamily="34" charset="0"/>
        <a:ea typeface="MS PGothic" pitchFamily="34" charset="-128"/>
        <a:cs typeface="+mn-cs"/>
      </a:defRPr>
    </a:lvl3pPr>
    <a:lvl4pPr marL="684213" indent="284163" algn="l" rtl="0" fontAlgn="base">
      <a:spcBef>
        <a:spcPct val="0"/>
      </a:spcBef>
      <a:spcAft>
        <a:spcPct val="0"/>
      </a:spcAft>
      <a:defRPr sz="1200" kern="1200">
        <a:solidFill>
          <a:schemeClr val="tx1"/>
        </a:solidFill>
        <a:latin typeface="Arial Narrow" pitchFamily="34" charset="0"/>
        <a:ea typeface="MS PGothic" pitchFamily="34" charset="-128"/>
        <a:cs typeface="+mn-cs"/>
      </a:defRPr>
    </a:lvl4pPr>
    <a:lvl5pPr marL="912813" indent="377825" algn="l" rtl="0" fontAlgn="base">
      <a:spcBef>
        <a:spcPct val="0"/>
      </a:spcBef>
      <a:spcAft>
        <a:spcPct val="0"/>
      </a:spcAft>
      <a:defRPr sz="1200" kern="1200">
        <a:solidFill>
          <a:schemeClr val="tx1"/>
        </a:solidFill>
        <a:latin typeface="Arial Narrow" pitchFamily="34" charset="0"/>
        <a:ea typeface="MS PGothic" pitchFamily="34" charset="-128"/>
        <a:cs typeface="+mn-cs"/>
      </a:defRPr>
    </a:lvl5pPr>
    <a:lvl6pPr marL="2286000" algn="l" defTabSz="914400" rtl="0" eaLnBrk="1" latinLnBrk="0" hangingPunct="1">
      <a:defRPr sz="1200" kern="1200">
        <a:solidFill>
          <a:schemeClr val="tx1"/>
        </a:solidFill>
        <a:latin typeface="Arial Narrow" pitchFamily="34" charset="0"/>
        <a:ea typeface="MS PGothic" pitchFamily="34" charset="-128"/>
        <a:cs typeface="+mn-cs"/>
      </a:defRPr>
    </a:lvl6pPr>
    <a:lvl7pPr marL="2743200" algn="l" defTabSz="914400" rtl="0" eaLnBrk="1" latinLnBrk="0" hangingPunct="1">
      <a:defRPr sz="1200" kern="1200">
        <a:solidFill>
          <a:schemeClr val="tx1"/>
        </a:solidFill>
        <a:latin typeface="Arial Narrow" pitchFamily="34" charset="0"/>
        <a:ea typeface="MS PGothic" pitchFamily="34" charset="-128"/>
        <a:cs typeface="+mn-cs"/>
      </a:defRPr>
    </a:lvl7pPr>
    <a:lvl8pPr marL="3200400" algn="l" defTabSz="914400" rtl="0" eaLnBrk="1" latinLnBrk="0" hangingPunct="1">
      <a:defRPr sz="1200" kern="1200">
        <a:solidFill>
          <a:schemeClr val="tx1"/>
        </a:solidFill>
        <a:latin typeface="Arial Narrow" pitchFamily="34" charset="0"/>
        <a:ea typeface="MS PGothic" pitchFamily="34" charset="-128"/>
        <a:cs typeface="+mn-cs"/>
      </a:defRPr>
    </a:lvl8pPr>
    <a:lvl9pPr marL="3657600" algn="l" defTabSz="914400" rtl="0" eaLnBrk="1" latinLnBrk="0" hangingPunct="1">
      <a:defRPr sz="1200" kern="1200">
        <a:solidFill>
          <a:schemeClr val="tx1"/>
        </a:solidFill>
        <a:latin typeface="Arial Narrow" pitchFamily="34" charset="0"/>
        <a:ea typeface="MS PGothic" pitchFamily="34" charset="-128"/>
        <a:cs typeface="+mn-cs"/>
      </a:defRPr>
    </a:lvl9pPr>
  </p:defaultTextStyle>
  <p:extLst>
    <p:ext uri="{EFAFB233-063F-42B5-8137-9DF3F51BA10A}">
      <p15:sldGuideLst xmlns:p15="http://schemas.microsoft.com/office/powerpoint/2012/main">
        <p15:guide id="1" orient="horz" pos="2725">
          <p15:clr>
            <a:srgbClr val="A4A3A4"/>
          </p15:clr>
        </p15:guide>
        <p15:guide id="2" orient="horz" pos="12155">
          <p15:clr>
            <a:srgbClr val="A4A3A4"/>
          </p15:clr>
        </p15:guide>
        <p15:guide id="3" pos="-659">
          <p15:clr>
            <a:srgbClr val="A4A3A4"/>
          </p15:clr>
        </p15:guide>
        <p15:guide id="4" pos="2828">
          <p15:clr>
            <a:srgbClr val="A4A3A4"/>
          </p15:clr>
        </p15:guide>
        <p15:guide id="5" pos="3011">
          <p15:clr>
            <a:srgbClr val="A4A3A4"/>
          </p15:clr>
        </p15:guide>
        <p15:guide id="6" pos="10167">
          <p15:clr>
            <a:srgbClr val="A4A3A4"/>
          </p15:clr>
        </p15:guide>
        <p15:guide id="7" pos="6498">
          <p15:clr>
            <a:srgbClr val="A4A3A4"/>
          </p15:clr>
        </p15:guide>
        <p15:guide id="8" pos="6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1E9"/>
    <a:srgbClr val="FFFFFF"/>
    <a:srgbClr val="1BADCF"/>
    <a:srgbClr val="3399FF"/>
    <a:srgbClr val="0066FF"/>
    <a:srgbClr val="FF9900"/>
    <a:srgbClr val="CC00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13" autoAdjust="0"/>
  </p:normalViewPr>
  <p:slideViewPr>
    <p:cSldViewPr snapToGrid="0" snapToObjects="1">
      <p:cViewPr>
        <p:scale>
          <a:sx n="50" d="100"/>
          <a:sy n="50" d="100"/>
        </p:scale>
        <p:origin x="1445" y="72"/>
      </p:cViewPr>
      <p:guideLst>
        <p:guide orient="horz" pos="2725"/>
        <p:guide orient="horz" pos="12155"/>
        <p:guide pos="-659"/>
        <p:guide pos="2828"/>
        <p:guide pos="3011"/>
        <p:guide pos="10167"/>
        <p:guide pos="6498"/>
        <p:guide pos="66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2217738" y="685800"/>
            <a:ext cx="2422525"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6530E465-0A51-4CDD-B489-03F106892FA6}" type="slidenum">
              <a:rPr lang="en-US"/>
              <a:pPr>
                <a:defRPr/>
              </a:pPr>
              <a:t>‹#›</a:t>
            </a:fld>
            <a:endParaRPr lang="en-US"/>
          </a:p>
        </p:txBody>
      </p:sp>
    </p:spTree>
    <p:extLst>
      <p:ext uri="{BB962C8B-B14F-4D97-AF65-F5344CB8AC3E}">
        <p14:creationId xmlns:p14="http://schemas.microsoft.com/office/powerpoint/2010/main" val="2606001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600" kern="1200">
        <a:solidFill>
          <a:schemeClr val="tx1"/>
        </a:solidFill>
        <a:latin typeface="Arial" charset="0"/>
        <a:ea typeface="MS PGothic" pitchFamily="34" charset="-128"/>
        <a:cs typeface="ＭＳ Ｐゴシック" charset="-128"/>
      </a:defRPr>
    </a:lvl1pPr>
    <a:lvl2pPr marL="227013" algn="l" rtl="0" eaLnBrk="0" fontAlgn="base" hangingPunct="0">
      <a:spcBef>
        <a:spcPct val="30000"/>
      </a:spcBef>
      <a:spcAft>
        <a:spcPct val="0"/>
      </a:spcAft>
      <a:defRPr sz="600" kern="1200">
        <a:solidFill>
          <a:schemeClr val="tx1"/>
        </a:solidFill>
        <a:latin typeface="Arial" charset="0"/>
        <a:ea typeface="MS PGothic" pitchFamily="34" charset="-128"/>
        <a:cs typeface="ＭＳ Ｐゴシック"/>
      </a:defRPr>
    </a:lvl2pPr>
    <a:lvl3pPr marL="455613" algn="l" rtl="0" eaLnBrk="0" fontAlgn="base" hangingPunct="0">
      <a:spcBef>
        <a:spcPct val="30000"/>
      </a:spcBef>
      <a:spcAft>
        <a:spcPct val="0"/>
      </a:spcAft>
      <a:defRPr sz="600" kern="1200">
        <a:solidFill>
          <a:schemeClr val="tx1"/>
        </a:solidFill>
        <a:latin typeface="Arial" charset="0"/>
        <a:ea typeface="MS PGothic" pitchFamily="34" charset="-128"/>
        <a:cs typeface="ＭＳ Ｐゴシック"/>
      </a:defRPr>
    </a:lvl3pPr>
    <a:lvl4pPr marL="684213" algn="l" rtl="0" eaLnBrk="0" fontAlgn="base" hangingPunct="0">
      <a:spcBef>
        <a:spcPct val="30000"/>
      </a:spcBef>
      <a:spcAft>
        <a:spcPct val="0"/>
      </a:spcAft>
      <a:defRPr sz="600" kern="1200">
        <a:solidFill>
          <a:schemeClr val="tx1"/>
        </a:solidFill>
        <a:latin typeface="Arial" charset="0"/>
        <a:ea typeface="MS PGothic" pitchFamily="34" charset="-128"/>
        <a:cs typeface="ＭＳ Ｐゴシック"/>
      </a:defRPr>
    </a:lvl4pPr>
    <a:lvl5pPr marL="912813" algn="l" rtl="0" eaLnBrk="0" fontAlgn="base" hangingPunct="0">
      <a:spcBef>
        <a:spcPct val="30000"/>
      </a:spcBef>
      <a:spcAft>
        <a:spcPct val="0"/>
      </a:spcAft>
      <a:defRPr sz="600" kern="1200">
        <a:solidFill>
          <a:schemeClr val="tx1"/>
        </a:solidFill>
        <a:latin typeface="Arial" charset="0"/>
        <a:ea typeface="MS PGothic" pitchFamily="34" charset="-128"/>
        <a:cs typeface="ＭＳ Ｐゴシック"/>
      </a:defRPr>
    </a:lvl5pPr>
    <a:lvl6pPr marL="1141847" algn="l" defTabSz="228370" rtl="0" eaLnBrk="1" latinLnBrk="0" hangingPunct="1">
      <a:defRPr sz="600" kern="1200">
        <a:solidFill>
          <a:schemeClr val="tx1"/>
        </a:solidFill>
        <a:latin typeface="+mn-lt"/>
        <a:ea typeface="+mn-ea"/>
        <a:cs typeface="+mn-cs"/>
      </a:defRPr>
    </a:lvl6pPr>
    <a:lvl7pPr marL="1370216" algn="l" defTabSz="228370" rtl="0" eaLnBrk="1" latinLnBrk="0" hangingPunct="1">
      <a:defRPr sz="600" kern="1200">
        <a:solidFill>
          <a:schemeClr val="tx1"/>
        </a:solidFill>
        <a:latin typeface="+mn-lt"/>
        <a:ea typeface="+mn-ea"/>
        <a:cs typeface="+mn-cs"/>
      </a:defRPr>
    </a:lvl7pPr>
    <a:lvl8pPr marL="1598586" algn="l" defTabSz="228370" rtl="0" eaLnBrk="1" latinLnBrk="0" hangingPunct="1">
      <a:defRPr sz="600" kern="1200">
        <a:solidFill>
          <a:schemeClr val="tx1"/>
        </a:solidFill>
        <a:latin typeface="+mn-lt"/>
        <a:ea typeface="+mn-ea"/>
        <a:cs typeface="+mn-cs"/>
      </a:defRPr>
    </a:lvl8pPr>
    <a:lvl9pPr marL="1826955" algn="l" defTabSz="22837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Narrow" pitchFamily="34" charset="0"/>
                <a:ea typeface="MS PGothic" pitchFamily="34" charset="-128"/>
              </a:defRPr>
            </a:lvl1pPr>
            <a:lvl2pPr marL="742950" indent="-285750" eaLnBrk="0" hangingPunct="0">
              <a:defRPr sz="1200">
                <a:solidFill>
                  <a:schemeClr val="tx1"/>
                </a:solidFill>
                <a:latin typeface="Arial Narrow" pitchFamily="34" charset="0"/>
                <a:ea typeface="MS PGothic" pitchFamily="34" charset="-128"/>
              </a:defRPr>
            </a:lvl2pPr>
            <a:lvl3pPr marL="1143000" indent="-228600" eaLnBrk="0" hangingPunct="0">
              <a:defRPr sz="1200">
                <a:solidFill>
                  <a:schemeClr val="tx1"/>
                </a:solidFill>
                <a:latin typeface="Arial Narrow" pitchFamily="34" charset="0"/>
                <a:ea typeface="MS PGothic" pitchFamily="34" charset="-128"/>
              </a:defRPr>
            </a:lvl3pPr>
            <a:lvl4pPr marL="1600200" indent="-228600" eaLnBrk="0" hangingPunct="0">
              <a:defRPr sz="1200">
                <a:solidFill>
                  <a:schemeClr val="tx1"/>
                </a:solidFill>
                <a:latin typeface="Arial Narrow" pitchFamily="34" charset="0"/>
                <a:ea typeface="MS PGothic" pitchFamily="34" charset="-128"/>
              </a:defRPr>
            </a:lvl4pPr>
            <a:lvl5pPr marL="2057400" indent="-228600" eaLnBrk="0" hangingPunct="0">
              <a:defRPr sz="1200">
                <a:solidFill>
                  <a:schemeClr val="tx1"/>
                </a:solidFill>
                <a:latin typeface="Arial Narrow" pitchFamily="34" charset="0"/>
                <a:ea typeface="MS PGothic" pitchFamily="34" charset="-128"/>
              </a:defRPr>
            </a:lvl5pPr>
            <a:lvl6pPr marL="2514600" indent="-22860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eaLnBrk="1" hangingPunct="1"/>
            <a:fld id="{35921684-4EC0-474F-B4DC-5E82A1259E6B}" type="slidenum">
              <a:rPr lang="en-US" smtClean="0">
                <a:latin typeface="Arial" charset="0"/>
              </a:rPr>
              <a:pPr eaLnBrk="1" hangingPunct="1"/>
              <a:t>1</a:t>
            </a:fld>
            <a:endParaRPr lang="en-US">
              <a:latin typeface="Arial"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3654847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4342" y="6644178"/>
            <a:ext cx="12853846" cy="4583492"/>
          </a:xfrm>
        </p:spPr>
        <p:txBody>
          <a:bodyPr/>
          <a:lstStyle/>
          <a:p>
            <a:r>
              <a:rPr lang="en-US"/>
              <a:t>Click to edit Master title style</a:t>
            </a:r>
            <a:endParaRPr lang="en-GB"/>
          </a:p>
        </p:txBody>
      </p:sp>
      <p:sp>
        <p:nvSpPr>
          <p:cNvPr id="3" name="Subtitle 2"/>
          <p:cNvSpPr>
            <a:spLocks noGrp="1"/>
          </p:cNvSpPr>
          <p:nvPr>
            <p:ph type="subTitle" idx="1"/>
          </p:nvPr>
        </p:nvSpPr>
        <p:spPr>
          <a:xfrm>
            <a:off x="2268679" y="12118904"/>
            <a:ext cx="10585168" cy="5466238"/>
          </a:xfrm>
        </p:spPr>
        <p:txBody>
          <a:bodyPr/>
          <a:lstStyle>
            <a:lvl1pPr marL="0" indent="0" algn="ctr">
              <a:buNone/>
              <a:defRPr/>
            </a:lvl1pPr>
            <a:lvl2pPr marL="228370" indent="0" algn="ctr">
              <a:buNone/>
              <a:defRPr/>
            </a:lvl2pPr>
            <a:lvl3pPr marL="456738" indent="0" algn="ctr">
              <a:buNone/>
              <a:defRPr/>
            </a:lvl3pPr>
            <a:lvl4pPr marL="685108" indent="0" algn="ctr">
              <a:buNone/>
              <a:defRPr/>
            </a:lvl4pPr>
            <a:lvl5pPr marL="913478" indent="0" algn="ctr">
              <a:buNone/>
              <a:defRPr/>
            </a:lvl5pPr>
            <a:lvl6pPr marL="1141847" indent="0" algn="ctr">
              <a:buNone/>
              <a:defRPr/>
            </a:lvl6pPr>
            <a:lvl7pPr marL="1370216" indent="0" algn="ctr">
              <a:buNone/>
              <a:defRPr/>
            </a:lvl7pPr>
            <a:lvl8pPr marL="1598586" indent="0" algn="ctr">
              <a:buNone/>
              <a:defRPr/>
            </a:lvl8pPr>
            <a:lvl9pPr marL="1826955"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672229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19476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64674" y="827105"/>
            <a:ext cx="3611081" cy="20091916"/>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30766" y="827105"/>
            <a:ext cx="10769889" cy="2009191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030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4342" y="6644178"/>
            <a:ext cx="12853846" cy="4583492"/>
          </a:xfrm>
        </p:spPr>
        <p:txBody>
          <a:bodyPr/>
          <a:lstStyle/>
          <a:p>
            <a:r>
              <a:rPr lang="en-US"/>
              <a:t>Click to edit Master title style</a:t>
            </a:r>
            <a:endParaRPr lang="en-GB"/>
          </a:p>
        </p:txBody>
      </p:sp>
      <p:sp>
        <p:nvSpPr>
          <p:cNvPr id="3" name="Subtitle 2"/>
          <p:cNvSpPr>
            <a:spLocks noGrp="1"/>
          </p:cNvSpPr>
          <p:nvPr>
            <p:ph type="subTitle" idx="1"/>
          </p:nvPr>
        </p:nvSpPr>
        <p:spPr>
          <a:xfrm>
            <a:off x="2268679" y="12118904"/>
            <a:ext cx="10585168" cy="5466238"/>
          </a:xfrm>
        </p:spPr>
        <p:txBody>
          <a:bodyPr/>
          <a:lstStyle>
            <a:lvl1pPr marL="0" indent="0" algn="ctr">
              <a:buNone/>
              <a:defRPr/>
            </a:lvl1pPr>
            <a:lvl2pPr marL="228370" indent="0" algn="ctr">
              <a:buNone/>
              <a:defRPr/>
            </a:lvl2pPr>
            <a:lvl3pPr marL="456738" indent="0" algn="ctr">
              <a:buNone/>
              <a:defRPr/>
            </a:lvl3pPr>
            <a:lvl4pPr marL="685108" indent="0" algn="ctr">
              <a:buNone/>
              <a:defRPr/>
            </a:lvl4pPr>
            <a:lvl5pPr marL="913478" indent="0" algn="ctr">
              <a:buNone/>
              <a:defRPr/>
            </a:lvl5pPr>
            <a:lvl6pPr marL="1141847" indent="0" algn="ctr">
              <a:buNone/>
              <a:defRPr/>
            </a:lvl6pPr>
            <a:lvl7pPr marL="1370216" indent="0" algn="ctr">
              <a:buNone/>
              <a:defRPr/>
            </a:lvl7pPr>
            <a:lvl8pPr marL="1598586" indent="0" algn="ctr">
              <a:buNone/>
              <a:defRPr/>
            </a:lvl8pPr>
            <a:lvl9pPr marL="1826955"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2499570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27170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4357" y="13742931"/>
            <a:ext cx="12854513" cy="4247747"/>
          </a:xfrm>
        </p:spPr>
        <p:txBody>
          <a:bodyPr anchor="t"/>
          <a:lstStyle>
            <a:lvl1pPr algn="l">
              <a:defRPr sz="2000" b="1" cap="all"/>
            </a:lvl1pPr>
          </a:lstStyle>
          <a:p>
            <a:r>
              <a:rPr lang="en-US"/>
              <a:t>Click to edit Master title style</a:t>
            </a:r>
            <a:endParaRPr lang="en-GB"/>
          </a:p>
        </p:txBody>
      </p:sp>
      <p:sp>
        <p:nvSpPr>
          <p:cNvPr id="3" name="Text Placeholder 2"/>
          <p:cNvSpPr>
            <a:spLocks noGrp="1"/>
          </p:cNvSpPr>
          <p:nvPr>
            <p:ph type="body" idx="1"/>
          </p:nvPr>
        </p:nvSpPr>
        <p:spPr>
          <a:xfrm>
            <a:off x="1194357" y="9064188"/>
            <a:ext cx="12854513" cy="4678746"/>
          </a:xfrm>
        </p:spPr>
        <p:txBody>
          <a:bodyPr anchor="b"/>
          <a:lstStyle>
            <a:lvl1pPr marL="0" indent="0">
              <a:buNone/>
              <a:defRPr sz="1000"/>
            </a:lvl1pPr>
            <a:lvl2pPr marL="228370" indent="0">
              <a:buNone/>
              <a:defRPr sz="900"/>
            </a:lvl2pPr>
            <a:lvl3pPr marL="456738" indent="0">
              <a:buNone/>
              <a:defRPr sz="800"/>
            </a:lvl3pPr>
            <a:lvl4pPr marL="685108" indent="0">
              <a:buNone/>
              <a:defRPr sz="700"/>
            </a:lvl4pPr>
            <a:lvl5pPr marL="913478" indent="0">
              <a:buNone/>
              <a:defRPr sz="700"/>
            </a:lvl5pPr>
            <a:lvl6pPr marL="1141847" indent="0">
              <a:buNone/>
              <a:defRPr sz="700"/>
            </a:lvl6pPr>
            <a:lvl7pPr marL="1370216" indent="0">
              <a:buNone/>
              <a:defRPr sz="700"/>
            </a:lvl7pPr>
            <a:lvl8pPr marL="1598586" indent="0">
              <a:buNone/>
              <a:defRPr sz="700"/>
            </a:lvl8pPr>
            <a:lvl9pPr marL="1826955" indent="0">
              <a:buNone/>
              <a:defRPr sz="700"/>
            </a:lvl9pPr>
          </a:lstStyle>
          <a:p>
            <a:pPr lvl="0"/>
            <a:r>
              <a:rPr lang="en-US"/>
              <a:t>Click to edit Master text styles</a:t>
            </a:r>
          </a:p>
        </p:txBody>
      </p:sp>
    </p:spTree>
    <p:extLst>
      <p:ext uri="{BB962C8B-B14F-4D97-AF65-F5344CB8AC3E}">
        <p14:creationId xmlns:p14="http://schemas.microsoft.com/office/powerpoint/2010/main" val="3515171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22763" y="3121681"/>
            <a:ext cx="1685838" cy="1780017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2072620" y="3121681"/>
            <a:ext cx="1686505" cy="1780017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36594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6228" y="856339"/>
            <a:ext cx="13610072" cy="3564938"/>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756226" y="4787203"/>
            <a:ext cx="6681333" cy="1995610"/>
          </a:xfrm>
        </p:spPr>
        <p:txBody>
          <a:bodyPr anchor="b"/>
          <a:lstStyle>
            <a:lvl1pPr marL="0" indent="0">
              <a:buNone/>
              <a:defRPr sz="1200" b="1"/>
            </a:lvl1pPr>
            <a:lvl2pPr marL="228370" indent="0">
              <a:buNone/>
              <a:defRPr sz="1000" b="1"/>
            </a:lvl2pPr>
            <a:lvl3pPr marL="456738" indent="0">
              <a:buNone/>
              <a:defRPr sz="900" b="1"/>
            </a:lvl3pPr>
            <a:lvl4pPr marL="685108" indent="0">
              <a:buNone/>
              <a:defRPr sz="800" b="1"/>
            </a:lvl4pPr>
            <a:lvl5pPr marL="913478" indent="0">
              <a:buNone/>
              <a:defRPr sz="800" b="1"/>
            </a:lvl5pPr>
            <a:lvl6pPr marL="1141847" indent="0">
              <a:buNone/>
              <a:defRPr sz="800" b="1"/>
            </a:lvl6pPr>
            <a:lvl7pPr marL="1370216" indent="0">
              <a:buNone/>
              <a:defRPr sz="800" b="1"/>
            </a:lvl7pPr>
            <a:lvl8pPr marL="1598586" indent="0">
              <a:buNone/>
              <a:defRPr sz="800" b="1"/>
            </a:lvl8pPr>
            <a:lvl9pPr marL="1826955" indent="0">
              <a:buNone/>
              <a:defRPr sz="800" b="1"/>
            </a:lvl9pPr>
          </a:lstStyle>
          <a:p>
            <a:pPr lvl="0"/>
            <a:r>
              <a:rPr lang="en-US"/>
              <a:t>Click to edit Master text styles</a:t>
            </a:r>
          </a:p>
        </p:txBody>
      </p:sp>
      <p:sp>
        <p:nvSpPr>
          <p:cNvPr id="4" name="Content Placeholder 3"/>
          <p:cNvSpPr>
            <a:spLocks noGrp="1"/>
          </p:cNvSpPr>
          <p:nvPr>
            <p:ph sz="half" idx="2"/>
          </p:nvPr>
        </p:nvSpPr>
        <p:spPr>
          <a:xfrm>
            <a:off x="756226" y="6782814"/>
            <a:ext cx="6681333" cy="12321672"/>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7682299" y="4787203"/>
            <a:ext cx="6684000" cy="1995610"/>
          </a:xfrm>
        </p:spPr>
        <p:txBody>
          <a:bodyPr anchor="b"/>
          <a:lstStyle>
            <a:lvl1pPr marL="0" indent="0">
              <a:buNone/>
              <a:defRPr sz="1200" b="1"/>
            </a:lvl1pPr>
            <a:lvl2pPr marL="228370" indent="0">
              <a:buNone/>
              <a:defRPr sz="1000" b="1"/>
            </a:lvl2pPr>
            <a:lvl3pPr marL="456738" indent="0">
              <a:buNone/>
              <a:defRPr sz="900" b="1"/>
            </a:lvl3pPr>
            <a:lvl4pPr marL="685108" indent="0">
              <a:buNone/>
              <a:defRPr sz="800" b="1"/>
            </a:lvl4pPr>
            <a:lvl5pPr marL="913478" indent="0">
              <a:buNone/>
              <a:defRPr sz="800" b="1"/>
            </a:lvl5pPr>
            <a:lvl6pPr marL="1141847" indent="0">
              <a:buNone/>
              <a:defRPr sz="800" b="1"/>
            </a:lvl6pPr>
            <a:lvl7pPr marL="1370216" indent="0">
              <a:buNone/>
              <a:defRPr sz="800" b="1"/>
            </a:lvl7pPr>
            <a:lvl8pPr marL="1598586" indent="0">
              <a:buNone/>
              <a:defRPr sz="800" b="1"/>
            </a:lvl8pPr>
            <a:lvl9pPr marL="1826955" indent="0">
              <a:buNone/>
              <a:defRPr sz="800" b="1"/>
            </a:lvl9pPr>
          </a:lstStyle>
          <a:p>
            <a:pPr lvl="0"/>
            <a:r>
              <a:rPr lang="en-US"/>
              <a:t>Click to edit Master text styles</a:t>
            </a:r>
          </a:p>
        </p:txBody>
      </p:sp>
      <p:sp>
        <p:nvSpPr>
          <p:cNvPr id="6" name="Content Placeholder 5"/>
          <p:cNvSpPr>
            <a:spLocks noGrp="1"/>
          </p:cNvSpPr>
          <p:nvPr>
            <p:ph sz="quarter" idx="4"/>
          </p:nvPr>
        </p:nvSpPr>
        <p:spPr>
          <a:xfrm>
            <a:off x="7682299" y="6782814"/>
            <a:ext cx="6684000" cy="12321672"/>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02051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648732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50533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6226" y="851625"/>
            <a:ext cx="4974822" cy="3623410"/>
          </a:xfrm>
        </p:spPr>
        <p:txBody>
          <a:bodyPr anchor="b"/>
          <a:lstStyle>
            <a:lvl1pPr algn="l">
              <a:defRPr sz="1000" b="1"/>
            </a:lvl1pPr>
          </a:lstStyle>
          <a:p>
            <a:r>
              <a:rPr lang="en-US"/>
              <a:t>Click to edit Master title style</a:t>
            </a:r>
            <a:endParaRPr lang="en-GB"/>
          </a:p>
        </p:txBody>
      </p:sp>
      <p:sp>
        <p:nvSpPr>
          <p:cNvPr id="3" name="Content Placeholder 2"/>
          <p:cNvSpPr>
            <a:spLocks noGrp="1"/>
          </p:cNvSpPr>
          <p:nvPr>
            <p:ph idx="1"/>
          </p:nvPr>
        </p:nvSpPr>
        <p:spPr>
          <a:xfrm>
            <a:off x="5912436" y="851625"/>
            <a:ext cx="8453863" cy="18252861"/>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756226" y="4475037"/>
            <a:ext cx="4974822" cy="14629450"/>
          </a:xfrm>
        </p:spPr>
        <p:txBody>
          <a:bodyPr/>
          <a:lstStyle>
            <a:lvl1pPr marL="0" indent="0">
              <a:buNone/>
              <a:defRPr sz="700"/>
            </a:lvl1pPr>
            <a:lvl2pPr marL="228370" indent="0">
              <a:buNone/>
              <a:defRPr sz="600"/>
            </a:lvl2pPr>
            <a:lvl3pPr marL="456738" indent="0">
              <a:buNone/>
              <a:defRPr sz="500"/>
            </a:lvl3pPr>
            <a:lvl4pPr marL="685108" indent="0">
              <a:buNone/>
              <a:defRPr sz="400"/>
            </a:lvl4pPr>
            <a:lvl5pPr marL="913478" indent="0">
              <a:buNone/>
              <a:defRPr sz="400"/>
            </a:lvl5pPr>
            <a:lvl6pPr marL="1141847" indent="0">
              <a:buNone/>
              <a:defRPr sz="400"/>
            </a:lvl6pPr>
            <a:lvl7pPr marL="1370216" indent="0">
              <a:buNone/>
              <a:defRPr sz="400"/>
            </a:lvl7pPr>
            <a:lvl8pPr marL="1598586" indent="0">
              <a:buNone/>
              <a:defRPr sz="400"/>
            </a:lvl8pPr>
            <a:lvl9pPr marL="1826955" indent="0">
              <a:buNone/>
              <a:defRPr sz="400"/>
            </a:lvl9pPr>
          </a:lstStyle>
          <a:p>
            <a:pPr lvl="0"/>
            <a:r>
              <a:rPr lang="en-US"/>
              <a:t>Click to edit Master text styles</a:t>
            </a:r>
          </a:p>
        </p:txBody>
      </p:sp>
    </p:spTree>
    <p:extLst>
      <p:ext uri="{BB962C8B-B14F-4D97-AF65-F5344CB8AC3E}">
        <p14:creationId xmlns:p14="http://schemas.microsoft.com/office/powerpoint/2010/main" val="834867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98695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4222" y="14970857"/>
            <a:ext cx="9073382" cy="1767379"/>
          </a:xfrm>
        </p:spPr>
        <p:txBody>
          <a:bodyPr anchor="b"/>
          <a:lstStyle>
            <a:lvl1pPr algn="l">
              <a:defRPr sz="1000" b="1"/>
            </a:lvl1pPr>
          </a:lstStyle>
          <a:p>
            <a:r>
              <a:rPr lang="en-US"/>
              <a:t>Click to edit Master title style</a:t>
            </a:r>
            <a:endParaRPr lang="en-GB"/>
          </a:p>
        </p:txBody>
      </p:sp>
      <p:sp>
        <p:nvSpPr>
          <p:cNvPr id="3" name="Picture Placeholder 2"/>
          <p:cNvSpPr>
            <a:spLocks noGrp="1"/>
          </p:cNvSpPr>
          <p:nvPr>
            <p:ph type="pic" idx="1"/>
          </p:nvPr>
        </p:nvSpPr>
        <p:spPr>
          <a:xfrm>
            <a:off x="2964222" y="1910734"/>
            <a:ext cx="9073382" cy="12831891"/>
          </a:xfrm>
        </p:spPr>
        <p:txBody>
          <a:bodyPr/>
          <a:lstStyle>
            <a:lvl1pPr marL="0" indent="0">
              <a:buNone/>
              <a:defRPr sz="1600"/>
            </a:lvl1pPr>
            <a:lvl2pPr marL="228370" indent="0">
              <a:buNone/>
              <a:defRPr sz="1400"/>
            </a:lvl2pPr>
            <a:lvl3pPr marL="456738" indent="0">
              <a:buNone/>
              <a:defRPr sz="1200"/>
            </a:lvl3pPr>
            <a:lvl4pPr marL="685108" indent="0">
              <a:buNone/>
              <a:defRPr sz="1000"/>
            </a:lvl4pPr>
            <a:lvl5pPr marL="913478" indent="0">
              <a:buNone/>
              <a:defRPr sz="1000"/>
            </a:lvl5pPr>
            <a:lvl6pPr marL="1141847" indent="0">
              <a:buNone/>
              <a:defRPr sz="1000"/>
            </a:lvl6pPr>
            <a:lvl7pPr marL="1370216" indent="0">
              <a:buNone/>
              <a:defRPr sz="1000"/>
            </a:lvl7pPr>
            <a:lvl8pPr marL="1598586" indent="0">
              <a:buNone/>
              <a:defRPr sz="1000"/>
            </a:lvl8pPr>
            <a:lvl9pPr marL="1826955" indent="0">
              <a:buNone/>
              <a:defRPr sz="1000"/>
            </a:lvl9pPr>
          </a:lstStyle>
          <a:p>
            <a:pPr lvl="0"/>
            <a:endParaRPr lang="en-GB" noProof="0"/>
          </a:p>
        </p:txBody>
      </p:sp>
      <p:sp>
        <p:nvSpPr>
          <p:cNvPr id="4" name="Text Placeholder 3"/>
          <p:cNvSpPr>
            <a:spLocks noGrp="1"/>
          </p:cNvSpPr>
          <p:nvPr>
            <p:ph type="body" sz="half" idx="2"/>
          </p:nvPr>
        </p:nvSpPr>
        <p:spPr>
          <a:xfrm>
            <a:off x="2964222" y="16738235"/>
            <a:ext cx="9073382" cy="2509604"/>
          </a:xfrm>
        </p:spPr>
        <p:txBody>
          <a:bodyPr/>
          <a:lstStyle>
            <a:lvl1pPr marL="0" indent="0">
              <a:buNone/>
              <a:defRPr sz="700"/>
            </a:lvl1pPr>
            <a:lvl2pPr marL="228370" indent="0">
              <a:buNone/>
              <a:defRPr sz="600"/>
            </a:lvl2pPr>
            <a:lvl3pPr marL="456738" indent="0">
              <a:buNone/>
              <a:defRPr sz="500"/>
            </a:lvl3pPr>
            <a:lvl4pPr marL="685108" indent="0">
              <a:buNone/>
              <a:defRPr sz="400"/>
            </a:lvl4pPr>
            <a:lvl5pPr marL="913478" indent="0">
              <a:buNone/>
              <a:defRPr sz="400"/>
            </a:lvl5pPr>
            <a:lvl6pPr marL="1141847" indent="0">
              <a:buNone/>
              <a:defRPr sz="400"/>
            </a:lvl6pPr>
            <a:lvl7pPr marL="1370216" indent="0">
              <a:buNone/>
              <a:defRPr sz="400"/>
            </a:lvl7pPr>
            <a:lvl8pPr marL="1598586" indent="0">
              <a:buNone/>
              <a:defRPr sz="400"/>
            </a:lvl8pPr>
            <a:lvl9pPr marL="1826955" indent="0">
              <a:buNone/>
              <a:defRPr sz="400"/>
            </a:lvl9pPr>
          </a:lstStyle>
          <a:p>
            <a:pPr lvl="0"/>
            <a:r>
              <a:rPr lang="en-US"/>
              <a:t>Click to edit Master text styles</a:t>
            </a:r>
          </a:p>
        </p:txBody>
      </p:sp>
    </p:spTree>
    <p:extLst>
      <p:ext uri="{BB962C8B-B14F-4D97-AF65-F5344CB8AC3E}">
        <p14:creationId xmlns:p14="http://schemas.microsoft.com/office/powerpoint/2010/main" val="39316859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109543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62675" y="827104"/>
            <a:ext cx="3613081" cy="20094746"/>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22763" y="827104"/>
            <a:ext cx="10775892" cy="200947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273887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4342" y="6644178"/>
            <a:ext cx="12853846" cy="4583492"/>
          </a:xfrm>
        </p:spPr>
        <p:txBody>
          <a:bodyPr/>
          <a:lstStyle/>
          <a:p>
            <a:r>
              <a:rPr lang="en-US"/>
              <a:t>Click to edit Master title style</a:t>
            </a:r>
            <a:endParaRPr lang="en-GB"/>
          </a:p>
        </p:txBody>
      </p:sp>
      <p:sp>
        <p:nvSpPr>
          <p:cNvPr id="3" name="Subtitle 2"/>
          <p:cNvSpPr>
            <a:spLocks noGrp="1"/>
          </p:cNvSpPr>
          <p:nvPr>
            <p:ph type="subTitle" idx="1"/>
          </p:nvPr>
        </p:nvSpPr>
        <p:spPr>
          <a:xfrm>
            <a:off x="2268679" y="12118904"/>
            <a:ext cx="10585168" cy="5466238"/>
          </a:xfrm>
        </p:spPr>
        <p:txBody>
          <a:bodyPr/>
          <a:lstStyle>
            <a:lvl1pPr marL="0" indent="0" algn="ctr">
              <a:buNone/>
              <a:defRPr/>
            </a:lvl1pPr>
            <a:lvl2pPr marL="228370" indent="0" algn="ctr">
              <a:buNone/>
              <a:defRPr/>
            </a:lvl2pPr>
            <a:lvl3pPr marL="456738" indent="0" algn="ctr">
              <a:buNone/>
              <a:defRPr/>
            </a:lvl3pPr>
            <a:lvl4pPr marL="685108" indent="0" algn="ctr">
              <a:buNone/>
              <a:defRPr/>
            </a:lvl4pPr>
            <a:lvl5pPr marL="913478" indent="0" algn="ctr">
              <a:buNone/>
              <a:defRPr/>
            </a:lvl5pPr>
            <a:lvl6pPr marL="1141847" indent="0" algn="ctr">
              <a:buNone/>
              <a:defRPr/>
            </a:lvl6pPr>
            <a:lvl7pPr marL="1370216" indent="0" algn="ctr">
              <a:buNone/>
              <a:defRPr/>
            </a:lvl7pPr>
            <a:lvl8pPr marL="1598586" indent="0" algn="ctr">
              <a:buNone/>
              <a:defRPr/>
            </a:lvl8pPr>
            <a:lvl9pPr marL="1826955"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42916961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808614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4357" y="13742931"/>
            <a:ext cx="12854513" cy="4247747"/>
          </a:xfrm>
        </p:spPr>
        <p:txBody>
          <a:bodyPr anchor="t"/>
          <a:lstStyle>
            <a:lvl1pPr algn="l">
              <a:defRPr sz="2000" b="1" cap="all"/>
            </a:lvl1pPr>
          </a:lstStyle>
          <a:p>
            <a:r>
              <a:rPr lang="en-US"/>
              <a:t>Click to edit Master title style</a:t>
            </a:r>
            <a:endParaRPr lang="en-GB"/>
          </a:p>
        </p:txBody>
      </p:sp>
      <p:sp>
        <p:nvSpPr>
          <p:cNvPr id="3" name="Text Placeholder 2"/>
          <p:cNvSpPr>
            <a:spLocks noGrp="1"/>
          </p:cNvSpPr>
          <p:nvPr>
            <p:ph type="body" idx="1"/>
          </p:nvPr>
        </p:nvSpPr>
        <p:spPr>
          <a:xfrm>
            <a:off x="1194357" y="9064188"/>
            <a:ext cx="12854513" cy="4678746"/>
          </a:xfrm>
        </p:spPr>
        <p:txBody>
          <a:bodyPr anchor="b"/>
          <a:lstStyle>
            <a:lvl1pPr marL="0" indent="0">
              <a:buNone/>
              <a:defRPr sz="1000"/>
            </a:lvl1pPr>
            <a:lvl2pPr marL="228370" indent="0">
              <a:buNone/>
              <a:defRPr sz="900"/>
            </a:lvl2pPr>
            <a:lvl3pPr marL="456738" indent="0">
              <a:buNone/>
              <a:defRPr sz="800"/>
            </a:lvl3pPr>
            <a:lvl4pPr marL="685108" indent="0">
              <a:buNone/>
              <a:defRPr sz="700"/>
            </a:lvl4pPr>
            <a:lvl5pPr marL="913478" indent="0">
              <a:buNone/>
              <a:defRPr sz="700"/>
            </a:lvl5pPr>
            <a:lvl6pPr marL="1141847" indent="0">
              <a:buNone/>
              <a:defRPr sz="700"/>
            </a:lvl6pPr>
            <a:lvl7pPr marL="1370216" indent="0">
              <a:buNone/>
              <a:defRPr sz="700"/>
            </a:lvl7pPr>
            <a:lvl8pPr marL="1598586" indent="0">
              <a:buNone/>
              <a:defRPr sz="700"/>
            </a:lvl8pPr>
            <a:lvl9pPr marL="1826955" indent="0">
              <a:buNone/>
              <a:defRPr sz="700"/>
            </a:lvl9pPr>
          </a:lstStyle>
          <a:p>
            <a:pPr lvl="0"/>
            <a:r>
              <a:rPr lang="en-US"/>
              <a:t>Click to edit Master text styles</a:t>
            </a:r>
          </a:p>
        </p:txBody>
      </p:sp>
    </p:spTree>
    <p:extLst>
      <p:ext uri="{BB962C8B-B14F-4D97-AF65-F5344CB8AC3E}">
        <p14:creationId xmlns:p14="http://schemas.microsoft.com/office/powerpoint/2010/main" val="34736008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38739" y="3121681"/>
            <a:ext cx="7236165" cy="1780017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7538923" y="3121681"/>
            <a:ext cx="7236832" cy="1780017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351186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6228" y="856339"/>
            <a:ext cx="13610072" cy="3564938"/>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756226" y="4787203"/>
            <a:ext cx="6681333" cy="1995610"/>
          </a:xfrm>
        </p:spPr>
        <p:txBody>
          <a:bodyPr anchor="b"/>
          <a:lstStyle>
            <a:lvl1pPr marL="0" indent="0">
              <a:buNone/>
              <a:defRPr sz="1200" b="1"/>
            </a:lvl1pPr>
            <a:lvl2pPr marL="228370" indent="0">
              <a:buNone/>
              <a:defRPr sz="1000" b="1"/>
            </a:lvl2pPr>
            <a:lvl3pPr marL="456738" indent="0">
              <a:buNone/>
              <a:defRPr sz="900" b="1"/>
            </a:lvl3pPr>
            <a:lvl4pPr marL="685108" indent="0">
              <a:buNone/>
              <a:defRPr sz="800" b="1"/>
            </a:lvl4pPr>
            <a:lvl5pPr marL="913478" indent="0">
              <a:buNone/>
              <a:defRPr sz="800" b="1"/>
            </a:lvl5pPr>
            <a:lvl6pPr marL="1141847" indent="0">
              <a:buNone/>
              <a:defRPr sz="800" b="1"/>
            </a:lvl6pPr>
            <a:lvl7pPr marL="1370216" indent="0">
              <a:buNone/>
              <a:defRPr sz="800" b="1"/>
            </a:lvl7pPr>
            <a:lvl8pPr marL="1598586" indent="0">
              <a:buNone/>
              <a:defRPr sz="800" b="1"/>
            </a:lvl8pPr>
            <a:lvl9pPr marL="1826955" indent="0">
              <a:buNone/>
              <a:defRPr sz="800" b="1"/>
            </a:lvl9pPr>
          </a:lstStyle>
          <a:p>
            <a:pPr lvl="0"/>
            <a:r>
              <a:rPr lang="en-US"/>
              <a:t>Click to edit Master text styles</a:t>
            </a:r>
          </a:p>
        </p:txBody>
      </p:sp>
      <p:sp>
        <p:nvSpPr>
          <p:cNvPr id="4" name="Content Placeholder 3"/>
          <p:cNvSpPr>
            <a:spLocks noGrp="1"/>
          </p:cNvSpPr>
          <p:nvPr>
            <p:ph sz="half" idx="2"/>
          </p:nvPr>
        </p:nvSpPr>
        <p:spPr>
          <a:xfrm>
            <a:off x="756226" y="6782814"/>
            <a:ext cx="6681333" cy="12321672"/>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7682299" y="4787203"/>
            <a:ext cx="6684000" cy="1995610"/>
          </a:xfrm>
        </p:spPr>
        <p:txBody>
          <a:bodyPr anchor="b"/>
          <a:lstStyle>
            <a:lvl1pPr marL="0" indent="0">
              <a:buNone/>
              <a:defRPr sz="1200" b="1"/>
            </a:lvl1pPr>
            <a:lvl2pPr marL="228370" indent="0">
              <a:buNone/>
              <a:defRPr sz="1000" b="1"/>
            </a:lvl2pPr>
            <a:lvl3pPr marL="456738" indent="0">
              <a:buNone/>
              <a:defRPr sz="900" b="1"/>
            </a:lvl3pPr>
            <a:lvl4pPr marL="685108" indent="0">
              <a:buNone/>
              <a:defRPr sz="800" b="1"/>
            </a:lvl4pPr>
            <a:lvl5pPr marL="913478" indent="0">
              <a:buNone/>
              <a:defRPr sz="800" b="1"/>
            </a:lvl5pPr>
            <a:lvl6pPr marL="1141847" indent="0">
              <a:buNone/>
              <a:defRPr sz="800" b="1"/>
            </a:lvl6pPr>
            <a:lvl7pPr marL="1370216" indent="0">
              <a:buNone/>
              <a:defRPr sz="800" b="1"/>
            </a:lvl7pPr>
            <a:lvl8pPr marL="1598586" indent="0">
              <a:buNone/>
              <a:defRPr sz="800" b="1"/>
            </a:lvl8pPr>
            <a:lvl9pPr marL="1826955" indent="0">
              <a:buNone/>
              <a:defRPr sz="800" b="1"/>
            </a:lvl9pPr>
          </a:lstStyle>
          <a:p>
            <a:pPr lvl="0"/>
            <a:r>
              <a:rPr lang="en-US"/>
              <a:t>Click to edit Master text styles</a:t>
            </a:r>
          </a:p>
        </p:txBody>
      </p:sp>
      <p:sp>
        <p:nvSpPr>
          <p:cNvPr id="6" name="Content Placeholder 5"/>
          <p:cNvSpPr>
            <a:spLocks noGrp="1"/>
          </p:cNvSpPr>
          <p:nvPr>
            <p:ph sz="quarter" idx="4"/>
          </p:nvPr>
        </p:nvSpPr>
        <p:spPr>
          <a:xfrm>
            <a:off x="7682299" y="6782814"/>
            <a:ext cx="6684000" cy="12321672"/>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932040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9396282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4570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4357" y="13742931"/>
            <a:ext cx="12854513" cy="4247747"/>
          </a:xfrm>
        </p:spPr>
        <p:txBody>
          <a:bodyPr anchor="t"/>
          <a:lstStyle>
            <a:lvl1pPr algn="l">
              <a:defRPr sz="2000" b="1" cap="all"/>
            </a:lvl1pPr>
          </a:lstStyle>
          <a:p>
            <a:r>
              <a:rPr lang="en-US"/>
              <a:t>Click to edit Master title style</a:t>
            </a:r>
            <a:endParaRPr lang="en-GB"/>
          </a:p>
        </p:txBody>
      </p:sp>
      <p:sp>
        <p:nvSpPr>
          <p:cNvPr id="3" name="Text Placeholder 2"/>
          <p:cNvSpPr>
            <a:spLocks noGrp="1"/>
          </p:cNvSpPr>
          <p:nvPr>
            <p:ph type="body" idx="1"/>
          </p:nvPr>
        </p:nvSpPr>
        <p:spPr>
          <a:xfrm>
            <a:off x="1194357" y="9064188"/>
            <a:ext cx="12854513" cy="4678746"/>
          </a:xfrm>
        </p:spPr>
        <p:txBody>
          <a:bodyPr anchor="b"/>
          <a:lstStyle>
            <a:lvl1pPr marL="0" indent="0">
              <a:buNone/>
              <a:defRPr sz="1000"/>
            </a:lvl1pPr>
            <a:lvl2pPr marL="228370" indent="0">
              <a:buNone/>
              <a:defRPr sz="900"/>
            </a:lvl2pPr>
            <a:lvl3pPr marL="456738" indent="0">
              <a:buNone/>
              <a:defRPr sz="800"/>
            </a:lvl3pPr>
            <a:lvl4pPr marL="685108" indent="0">
              <a:buNone/>
              <a:defRPr sz="700"/>
            </a:lvl4pPr>
            <a:lvl5pPr marL="913478" indent="0">
              <a:buNone/>
              <a:defRPr sz="700"/>
            </a:lvl5pPr>
            <a:lvl6pPr marL="1141847" indent="0">
              <a:buNone/>
              <a:defRPr sz="700"/>
            </a:lvl6pPr>
            <a:lvl7pPr marL="1370216" indent="0">
              <a:buNone/>
              <a:defRPr sz="700"/>
            </a:lvl7pPr>
            <a:lvl8pPr marL="1598586" indent="0">
              <a:buNone/>
              <a:defRPr sz="700"/>
            </a:lvl8pPr>
            <a:lvl9pPr marL="1826955" indent="0">
              <a:buNone/>
              <a:defRPr sz="700"/>
            </a:lvl9pPr>
          </a:lstStyle>
          <a:p>
            <a:pPr lvl="0"/>
            <a:r>
              <a:rPr lang="en-US"/>
              <a:t>Click to edit Master text styles</a:t>
            </a:r>
          </a:p>
        </p:txBody>
      </p:sp>
    </p:spTree>
    <p:extLst>
      <p:ext uri="{BB962C8B-B14F-4D97-AF65-F5344CB8AC3E}">
        <p14:creationId xmlns:p14="http://schemas.microsoft.com/office/powerpoint/2010/main" val="24083522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6226" y="851625"/>
            <a:ext cx="4974822" cy="3623410"/>
          </a:xfrm>
        </p:spPr>
        <p:txBody>
          <a:bodyPr anchor="b"/>
          <a:lstStyle>
            <a:lvl1pPr algn="l">
              <a:defRPr sz="1000" b="1"/>
            </a:lvl1pPr>
          </a:lstStyle>
          <a:p>
            <a:r>
              <a:rPr lang="en-US"/>
              <a:t>Click to edit Master title style</a:t>
            </a:r>
            <a:endParaRPr lang="en-GB"/>
          </a:p>
        </p:txBody>
      </p:sp>
      <p:sp>
        <p:nvSpPr>
          <p:cNvPr id="3" name="Content Placeholder 2"/>
          <p:cNvSpPr>
            <a:spLocks noGrp="1"/>
          </p:cNvSpPr>
          <p:nvPr>
            <p:ph idx="1"/>
          </p:nvPr>
        </p:nvSpPr>
        <p:spPr>
          <a:xfrm>
            <a:off x="5912436" y="851625"/>
            <a:ext cx="8453863" cy="18252861"/>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756226" y="4475037"/>
            <a:ext cx="4974822" cy="14629450"/>
          </a:xfrm>
        </p:spPr>
        <p:txBody>
          <a:bodyPr/>
          <a:lstStyle>
            <a:lvl1pPr marL="0" indent="0">
              <a:buNone/>
              <a:defRPr sz="700"/>
            </a:lvl1pPr>
            <a:lvl2pPr marL="228370" indent="0">
              <a:buNone/>
              <a:defRPr sz="600"/>
            </a:lvl2pPr>
            <a:lvl3pPr marL="456738" indent="0">
              <a:buNone/>
              <a:defRPr sz="500"/>
            </a:lvl3pPr>
            <a:lvl4pPr marL="685108" indent="0">
              <a:buNone/>
              <a:defRPr sz="400"/>
            </a:lvl4pPr>
            <a:lvl5pPr marL="913478" indent="0">
              <a:buNone/>
              <a:defRPr sz="400"/>
            </a:lvl5pPr>
            <a:lvl6pPr marL="1141847" indent="0">
              <a:buNone/>
              <a:defRPr sz="400"/>
            </a:lvl6pPr>
            <a:lvl7pPr marL="1370216" indent="0">
              <a:buNone/>
              <a:defRPr sz="400"/>
            </a:lvl7pPr>
            <a:lvl8pPr marL="1598586" indent="0">
              <a:buNone/>
              <a:defRPr sz="400"/>
            </a:lvl8pPr>
            <a:lvl9pPr marL="1826955" indent="0">
              <a:buNone/>
              <a:defRPr sz="400"/>
            </a:lvl9pPr>
          </a:lstStyle>
          <a:p>
            <a:pPr lvl="0"/>
            <a:r>
              <a:rPr lang="en-US"/>
              <a:t>Click to edit Master text styles</a:t>
            </a:r>
          </a:p>
        </p:txBody>
      </p:sp>
    </p:spTree>
    <p:extLst>
      <p:ext uri="{BB962C8B-B14F-4D97-AF65-F5344CB8AC3E}">
        <p14:creationId xmlns:p14="http://schemas.microsoft.com/office/powerpoint/2010/main" val="17921943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4222" y="14970857"/>
            <a:ext cx="9073382" cy="1767379"/>
          </a:xfrm>
        </p:spPr>
        <p:txBody>
          <a:bodyPr anchor="b"/>
          <a:lstStyle>
            <a:lvl1pPr algn="l">
              <a:defRPr sz="1000" b="1"/>
            </a:lvl1pPr>
          </a:lstStyle>
          <a:p>
            <a:r>
              <a:rPr lang="en-US"/>
              <a:t>Click to edit Master title style</a:t>
            </a:r>
            <a:endParaRPr lang="en-GB"/>
          </a:p>
        </p:txBody>
      </p:sp>
      <p:sp>
        <p:nvSpPr>
          <p:cNvPr id="3" name="Picture Placeholder 2"/>
          <p:cNvSpPr>
            <a:spLocks noGrp="1"/>
          </p:cNvSpPr>
          <p:nvPr>
            <p:ph type="pic" idx="1"/>
          </p:nvPr>
        </p:nvSpPr>
        <p:spPr>
          <a:xfrm>
            <a:off x="2964222" y="1910734"/>
            <a:ext cx="9073382" cy="12831891"/>
          </a:xfrm>
        </p:spPr>
        <p:txBody>
          <a:bodyPr/>
          <a:lstStyle>
            <a:lvl1pPr marL="0" indent="0">
              <a:buNone/>
              <a:defRPr sz="1600"/>
            </a:lvl1pPr>
            <a:lvl2pPr marL="228370" indent="0">
              <a:buNone/>
              <a:defRPr sz="1400"/>
            </a:lvl2pPr>
            <a:lvl3pPr marL="456738" indent="0">
              <a:buNone/>
              <a:defRPr sz="1200"/>
            </a:lvl3pPr>
            <a:lvl4pPr marL="685108" indent="0">
              <a:buNone/>
              <a:defRPr sz="1000"/>
            </a:lvl4pPr>
            <a:lvl5pPr marL="913478" indent="0">
              <a:buNone/>
              <a:defRPr sz="1000"/>
            </a:lvl5pPr>
            <a:lvl6pPr marL="1141847" indent="0">
              <a:buNone/>
              <a:defRPr sz="1000"/>
            </a:lvl6pPr>
            <a:lvl7pPr marL="1370216" indent="0">
              <a:buNone/>
              <a:defRPr sz="1000"/>
            </a:lvl7pPr>
            <a:lvl8pPr marL="1598586" indent="0">
              <a:buNone/>
              <a:defRPr sz="1000"/>
            </a:lvl8pPr>
            <a:lvl9pPr marL="1826955" indent="0">
              <a:buNone/>
              <a:defRPr sz="1000"/>
            </a:lvl9pPr>
          </a:lstStyle>
          <a:p>
            <a:pPr lvl="0"/>
            <a:endParaRPr lang="en-GB" noProof="0"/>
          </a:p>
        </p:txBody>
      </p:sp>
      <p:sp>
        <p:nvSpPr>
          <p:cNvPr id="4" name="Text Placeholder 3"/>
          <p:cNvSpPr>
            <a:spLocks noGrp="1"/>
          </p:cNvSpPr>
          <p:nvPr>
            <p:ph type="body" sz="half" idx="2"/>
          </p:nvPr>
        </p:nvSpPr>
        <p:spPr>
          <a:xfrm>
            <a:off x="2964222" y="16738235"/>
            <a:ext cx="9073382" cy="2509604"/>
          </a:xfrm>
        </p:spPr>
        <p:txBody>
          <a:bodyPr/>
          <a:lstStyle>
            <a:lvl1pPr marL="0" indent="0">
              <a:buNone/>
              <a:defRPr sz="700"/>
            </a:lvl1pPr>
            <a:lvl2pPr marL="228370" indent="0">
              <a:buNone/>
              <a:defRPr sz="600"/>
            </a:lvl2pPr>
            <a:lvl3pPr marL="456738" indent="0">
              <a:buNone/>
              <a:defRPr sz="500"/>
            </a:lvl3pPr>
            <a:lvl4pPr marL="685108" indent="0">
              <a:buNone/>
              <a:defRPr sz="400"/>
            </a:lvl4pPr>
            <a:lvl5pPr marL="913478" indent="0">
              <a:buNone/>
              <a:defRPr sz="400"/>
            </a:lvl5pPr>
            <a:lvl6pPr marL="1141847" indent="0">
              <a:buNone/>
              <a:defRPr sz="400"/>
            </a:lvl6pPr>
            <a:lvl7pPr marL="1370216" indent="0">
              <a:buNone/>
              <a:defRPr sz="400"/>
            </a:lvl7pPr>
            <a:lvl8pPr marL="1598586" indent="0">
              <a:buNone/>
              <a:defRPr sz="400"/>
            </a:lvl8pPr>
            <a:lvl9pPr marL="1826955" indent="0">
              <a:buNone/>
              <a:defRPr sz="400"/>
            </a:lvl9pPr>
          </a:lstStyle>
          <a:p>
            <a:pPr lvl="0"/>
            <a:r>
              <a:rPr lang="en-US"/>
              <a:t>Click to edit Master text styles</a:t>
            </a:r>
          </a:p>
        </p:txBody>
      </p:sp>
    </p:spTree>
    <p:extLst>
      <p:ext uri="{BB962C8B-B14F-4D97-AF65-F5344CB8AC3E}">
        <p14:creationId xmlns:p14="http://schemas.microsoft.com/office/powerpoint/2010/main" val="42704825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354363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42001" y="827104"/>
            <a:ext cx="3633754" cy="20094746"/>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38739" y="827104"/>
            <a:ext cx="10839243" cy="200947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0414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30768" y="3116023"/>
            <a:ext cx="2291352" cy="17802999"/>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2686138" y="3116023"/>
            <a:ext cx="2292019" cy="17802999"/>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75455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6228" y="856339"/>
            <a:ext cx="13610072" cy="3564938"/>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756226" y="4787203"/>
            <a:ext cx="6681333" cy="1995610"/>
          </a:xfrm>
        </p:spPr>
        <p:txBody>
          <a:bodyPr anchor="b"/>
          <a:lstStyle>
            <a:lvl1pPr marL="0" indent="0">
              <a:buNone/>
              <a:defRPr sz="1200" b="1"/>
            </a:lvl1pPr>
            <a:lvl2pPr marL="228370" indent="0">
              <a:buNone/>
              <a:defRPr sz="1000" b="1"/>
            </a:lvl2pPr>
            <a:lvl3pPr marL="456738" indent="0">
              <a:buNone/>
              <a:defRPr sz="900" b="1"/>
            </a:lvl3pPr>
            <a:lvl4pPr marL="685108" indent="0">
              <a:buNone/>
              <a:defRPr sz="800" b="1"/>
            </a:lvl4pPr>
            <a:lvl5pPr marL="913478" indent="0">
              <a:buNone/>
              <a:defRPr sz="800" b="1"/>
            </a:lvl5pPr>
            <a:lvl6pPr marL="1141847" indent="0">
              <a:buNone/>
              <a:defRPr sz="800" b="1"/>
            </a:lvl6pPr>
            <a:lvl7pPr marL="1370216" indent="0">
              <a:buNone/>
              <a:defRPr sz="800" b="1"/>
            </a:lvl7pPr>
            <a:lvl8pPr marL="1598586" indent="0">
              <a:buNone/>
              <a:defRPr sz="800" b="1"/>
            </a:lvl8pPr>
            <a:lvl9pPr marL="1826955" indent="0">
              <a:buNone/>
              <a:defRPr sz="800" b="1"/>
            </a:lvl9pPr>
          </a:lstStyle>
          <a:p>
            <a:pPr lvl="0"/>
            <a:r>
              <a:rPr lang="en-US"/>
              <a:t>Click to edit Master text styles</a:t>
            </a:r>
          </a:p>
        </p:txBody>
      </p:sp>
      <p:sp>
        <p:nvSpPr>
          <p:cNvPr id="4" name="Content Placeholder 3"/>
          <p:cNvSpPr>
            <a:spLocks noGrp="1"/>
          </p:cNvSpPr>
          <p:nvPr>
            <p:ph sz="half" idx="2"/>
          </p:nvPr>
        </p:nvSpPr>
        <p:spPr>
          <a:xfrm>
            <a:off x="756226" y="6782814"/>
            <a:ext cx="6681333" cy="12321672"/>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7682299" y="4787203"/>
            <a:ext cx="6684000" cy="1995610"/>
          </a:xfrm>
        </p:spPr>
        <p:txBody>
          <a:bodyPr anchor="b"/>
          <a:lstStyle>
            <a:lvl1pPr marL="0" indent="0">
              <a:buNone/>
              <a:defRPr sz="1200" b="1"/>
            </a:lvl1pPr>
            <a:lvl2pPr marL="228370" indent="0">
              <a:buNone/>
              <a:defRPr sz="1000" b="1"/>
            </a:lvl2pPr>
            <a:lvl3pPr marL="456738" indent="0">
              <a:buNone/>
              <a:defRPr sz="900" b="1"/>
            </a:lvl3pPr>
            <a:lvl4pPr marL="685108" indent="0">
              <a:buNone/>
              <a:defRPr sz="800" b="1"/>
            </a:lvl4pPr>
            <a:lvl5pPr marL="913478" indent="0">
              <a:buNone/>
              <a:defRPr sz="800" b="1"/>
            </a:lvl5pPr>
            <a:lvl6pPr marL="1141847" indent="0">
              <a:buNone/>
              <a:defRPr sz="800" b="1"/>
            </a:lvl6pPr>
            <a:lvl7pPr marL="1370216" indent="0">
              <a:buNone/>
              <a:defRPr sz="800" b="1"/>
            </a:lvl7pPr>
            <a:lvl8pPr marL="1598586" indent="0">
              <a:buNone/>
              <a:defRPr sz="800" b="1"/>
            </a:lvl8pPr>
            <a:lvl9pPr marL="1826955" indent="0">
              <a:buNone/>
              <a:defRPr sz="800" b="1"/>
            </a:lvl9pPr>
          </a:lstStyle>
          <a:p>
            <a:pPr lvl="0"/>
            <a:r>
              <a:rPr lang="en-US"/>
              <a:t>Click to edit Master text styles</a:t>
            </a:r>
          </a:p>
        </p:txBody>
      </p:sp>
      <p:sp>
        <p:nvSpPr>
          <p:cNvPr id="6" name="Content Placeholder 5"/>
          <p:cNvSpPr>
            <a:spLocks noGrp="1"/>
          </p:cNvSpPr>
          <p:nvPr>
            <p:ph sz="quarter" idx="4"/>
          </p:nvPr>
        </p:nvSpPr>
        <p:spPr>
          <a:xfrm>
            <a:off x="7682299" y="6782814"/>
            <a:ext cx="6684000" cy="12321672"/>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23529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64145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360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6226" y="851625"/>
            <a:ext cx="4974822" cy="3623410"/>
          </a:xfrm>
        </p:spPr>
        <p:txBody>
          <a:bodyPr anchor="b"/>
          <a:lstStyle>
            <a:lvl1pPr algn="l">
              <a:defRPr sz="1000" b="1"/>
            </a:lvl1pPr>
          </a:lstStyle>
          <a:p>
            <a:r>
              <a:rPr lang="en-US"/>
              <a:t>Click to edit Master title style</a:t>
            </a:r>
            <a:endParaRPr lang="en-GB"/>
          </a:p>
        </p:txBody>
      </p:sp>
      <p:sp>
        <p:nvSpPr>
          <p:cNvPr id="3" name="Content Placeholder 2"/>
          <p:cNvSpPr>
            <a:spLocks noGrp="1"/>
          </p:cNvSpPr>
          <p:nvPr>
            <p:ph idx="1"/>
          </p:nvPr>
        </p:nvSpPr>
        <p:spPr>
          <a:xfrm>
            <a:off x="5912436" y="851625"/>
            <a:ext cx="8453863" cy="18252861"/>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756226" y="4475037"/>
            <a:ext cx="4974822" cy="14629450"/>
          </a:xfrm>
        </p:spPr>
        <p:txBody>
          <a:bodyPr/>
          <a:lstStyle>
            <a:lvl1pPr marL="0" indent="0">
              <a:buNone/>
              <a:defRPr sz="700"/>
            </a:lvl1pPr>
            <a:lvl2pPr marL="228370" indent="0">
              <a:buNone/>
              <a:defRPr sz="600"/>
            </a:lvl2pPr>
            <a:lvl3pPr marL="456738" indent="0">
              <a:buNone/>
              <a:defRPr sz="500"/>
            </a:lvl3pPr>
            <a:lvl4pPr marL="685108" indent="0">
              <a:buNone/>
              <a:defRPr sz="400"/>
            </a:lvl4pPr>
            <a:lvl5pPr marL="913478" indent="0">
              <a:buNone/>
              <a:defRPr sz="400"/>
            </a:lvl5pPr>
            <a:lvl6pPr marL="1141847" indent="0">
              <a:buNone/>
              <a:defRPr sz="400"/>
            </a:lvl6pPr>
            <a:lvl7pPr marL="1370216" indent="0">
              <a:buNone/>
              <a:defRPr sz="400"/>
            </a:lvl7pPr>
            <a:lvl8pPr marL="1598586" indent="0">
              <a:buNone/>
              <a:defRPr sz="400"/>
            </a:lvl8pPr>
            <a:lvl9pPr marL="1826955" indent="0">
              <a:buNone/>
              <a:defRPr sz="400"/>
            </a:lvl9pPr>
          </a:lstStyle>
          <a:p>
            <a:pPr lvl="0"/>
            <a:r>
              <a:rPr lang="en-US"/>
              <a:t>Click to edit Master text styles</a:t>
            </a:r>
          </a:p>
        </p:txBody>
      </p:sp>
    </p:spTree>
    <p:extLst>
      <p:ext uri="{BB962C8B-B14F-4D97-AF65-F5344CB8AC3E}">
        <p14:creationId xmlns:p14="http://schemas.microsoft.com/office/powerpoint/2010/main" val="241236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4222" y="14970857"/>
            <a:ext cx="9073382" cy="1767379"/>
          </a:xfrm>
        </p:spPr>
        <p:txBody>
          <a:bodyPr anchor="b"/>
          <a:lstStyle>
            <a:lvl1pPr algn="l">
              <a:defRPr sz="1000" b="1"/>
            </a:lvl1pPr>
          </a:lstStyle>
          <a:p>
            <a:r>
              <a:rPr lang="en-US"/>
              <a:t>Click to edit Master title style</a:t>
            </a:r>
            <a:endParaRPr lang="en-GB"/>
          </a:p>
        </p:txBody>
      </p:sp>
      <p:sp>
        <p:nvSpPr>
          <p:cNvPr id="3" name="Picture Placeholder 2"/>
          <p:cNvSpPr>
            <a:spLocks noGrp="1"/>
          </p:cNvSpPr>
          <p:nvPr>
            <p:ph type="pic" idx="1"/>
          </p:nvPr>
        </p:nvSpPr>
        <p:spPr>
          <a:xfrm>
            <a:off x="2964222" y="1910734"/>
            <a:ext cx="9073382" cy="12831891"/>
          </a:xfrm>
        </p:spPr>
        <p:txBody>
          <a:bodyPr/>
          <a:lstStyle>
            <a:lvl1pPr marL="0" indent="0">
              <a:buNone/>
              <a:defRPr sz="1600"/>
            </a:lvl1pPr>
            <a:lvl2pPr marL="228370" indent="0">
              <a:buNone/>
              <a:defRPr sz="1400"/>
            </a:lvl2pPr>
            <a:lvl3pPr marL="456738" indent="0">
              <a:buNone/>
              <a:defRPr sz="1200"/>
            </a:lvl3pPr>
            <a:lvl4pPr marL="685108" indent="0">
              <a:buNone/>
              <a:defRPr sz="1000"/>
            </a:lvl4pPr>
            <a:lvl5pPr marL="913478" indent="0">
              <a:buNone/>
              <a:defRPr sz="1000"/>
            </a:lvl5pPr>
            <a:lvl6pPr marL="1141847" indent="0">
              <a:buNone/>
              <a:defRPr sz="1000"/>
            </a:lvl6pPr>
            <a:lvl7pPr marL="1370216" indent="0">
              <a:buNone/>
              <a:defRPr sz="1000"/>
            </a:lvl7pPr>
            <a:lvl8pPr marL="1598586" indent="0">
              <a:buNone/>
              <a:defRPr sz="1000"/>
            </a:lvl8pPr>
            <a:lvl9pPr marL="1826955" indent="0">
              <a:buNone/>
              <a:defRPr sz="1000"/>
            </a:lvl9pPr>
          </a:lstStyle>
          <a:p>
            <a:pPr lvl="0"/>
            <a:endParaRPr lang="en-GB" noProof="0"/>
          </a:p>
        </p:txBody>
      </p:sp>
      <p:sp>
        <p:nvSpPr>
          <p:cNvPr id="4" name="Text Placeholder 3"/>
          <p:cNvSpPr>
            <a:spLocks noGrp="1"/>
          </p:cNvSpPr>
          <p:nvPr>
            <p:ph type="body" sz="half" idx="2"/>
          </p:nvPr>
        </p:nvSpPr>
        <p:spPr>
          <a:xfrm>
            <a:off x="2964222" y="16738235"/>
            <a:ext cx="9073382" cy="2509604"/>
          </a:xfrm>
        </p:spPr>
        <p:txBody>
          <a:bodyPr/>
          <a:lstStyle>
            <a:lvl1pPr marL="0" indent="0">
              <a:buNone/>
              <a:defRPr sz="700"/>
            </a:lvl1pPr>
            <a:lvl2pPr marL="228370" indent="0">
              <a:buNone/>
              <a:defRPr sz="600"/>
            </a:lvl2pPr>
            <a:lvl3pPr marL="456738" indent="0">
              <a:buNone/>
              <a:defRPr sz="500"/>
            </a:lvl3pPr>
            <a:lvl4pPr marL="685108" indent="0">
              <a:buNone/>
              <a:defRPr sz="400"/>
            </a:lvl4pPr>
            <a:lvl5pPr marL="913478" indent="0">
              <a:buNone/>
              <a:defRPr sz="400"/>
            </a:lvl5pPr>
            <a:lvl6pPr marL="1141847" indent="0">
              <a:buNone/>
              <a:defRPr sz="400"/>
            </a:lvl6pPr>
            <a:lvl7pPr marL="1370216" indent="0">
              <a:buNone/>
              <a:defRPr sz="400"/>
            </a:lvl7pPr>
            <a:lvl8pPr marL="1598586" indent="0">
              <a:buNone/>
              <a:defRPr sz="400"/>
            </a:lvl8pPr>
            <a:lvl9pPr marL="1826955" indent="0">
              <a:buNone/>
              <a:defRPr sz="400"/>
            </a:lvl9pPr>
          </a:lstStyle>
          <a:p>
            <a:pPr lvl="0"/>
            <a:r>
              <a:rPr lang="en-US"/>
              <a:t>Click to edit Master text styles</a:t>
            </a:r>
          </a:p>
        </p:txBody>
      </p:sp>
    </p:spTree>
    <p:extLst>
      <p:ext uri="{BB962C8B-B14F-4D97-AF65-F5344CB8AC3E}">
        <p14:creationId xmlns:p14="http://schemas.microsoft.com/office/powerpoint/2010/main" val="2775554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36"/>
          <p:cNvSpPr>
            <a:spLocks noChangeArrowheads="1"/>
          </p:cNvSpPr>
          <p:nvPr/>
        </p:nvSpPr>
        <p:spPr bwMode="auto">
          <a:xfrm>
            <a:off x="0" y="0"/>
            <a:ext cx="15122525" cy="26431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5674" tIns="22837" rIns="45674" bIns="22837" anchor="ctr"/>
          <a:lstStyle/>
          <a:p>
            <a:endParaRPr lang="en-GB"/>
          </a:p>
        </p:txBody>
      </p:sp>
      <p:sp>
        <p:nvSpPr>
          <p:cNvPr id="1027" name="Rectangle 33"/>
          <p:cNvSpPr>
            <a:spLocks noChangeArrowheads="1"/>
          </p:cNvSpPr>
          <p:nvPr/>
        </p:nvSpPr>
        <p:spPr bwMode="auto">
          <a:xfrm>
            <a:off x="322263" y="3119438"/>
            <a:ext cx="4656137" cy="17799050"/>
          </a:xfrm>
          <a:prstGeom prst="rect">
            <a:avLst/>
          </a:prstGeom>
          <a:solidFill>
            <a:schemeClr val="bg2"/>
          </a:solidFill>
          <a:ln w="9525">
            <a:solidFill>
              <a:schemeClr val="tx1"/>
            </a:solidFill>
            <a:miter lim="800000"/>
            <a:headEnd/>
            <a:tailEnd/>
          </a:ln>
        </p:spPr>
        <p:txBody>
          <a:bodyPr wrap="none" lIns="45674" tIns="22837" rIns="45674" bIns="22837" anchor="ctr"/>
          <a:lstStyle/>
          <a:p>
            <a:endParaRPr lang="en-GB"/>
          </a:p>
        </p:txBody>
      </p:sp>
      <p:sp>
        <p:nvSpPr>
          <p:cNvPr id="1028" name="Rectangle 15"/>
          <p:cNvSpPr>
            <a:spLocks noGrp="1" noChangeArrowheads="1"/>
          </p:cNvSpPr>
          <p:nvPr>
            <p:ph type="title"/>
          </p:nvPr>
        </p:nvSpPr>
        <p:spPr bwMode="auto">
          <a:xfrm>
            <a:off x="331788" y="827088"/>
            <a:ext cx="14444662"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390" tIns="18692" rIns="37390" bIns="18692" numCol="1" anchor="ctr" anchorCtr="0" compatLnSpc="1">
            <a:prstTxWarp prst="textNoShape">
              <a:avLst/>
            </a:prstTxWarp>
          </a:bodyPr>
          <a:lstStyle/>
          <a:p>
            <a:pPr lvl="0"/>
            <a:r>
              <a:rPr lang="en-US"/>
              <a:t>Click to edit Master title style</a:t>
            </a:r>
          </a:p>
        </p:txBody>
      </p:sp>
      <p:sp>
        <p:nvSpPr>
          <p:cNvPr id="1029" name="Rectangle 16"/>
          <p:cNvSpPr>
            <a:spLocks noGrp="1" noChangeArrowheads="1"/>
          </p:cNvSpPr>
          <p:nvPr>
            <p:ph type="body" idx="1"/>
          </p:nvPr>
        </p:nvSpPr>
        <p:spPr bwMode="auto">
          <a:xfrm>
            <a:off x="331788" y="3119438"/>
            <a:ext cx="4646612" cy="1780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6984" tIns="186984" rIns="186984" bIns="186984" numCol="1" anchor="t" anchorCtr="0" compatLnSpc="1">
            <a:prstTxWarp prst="textNoShape">
              <a:avLst/>
            </a:prstTxWarp>
          </a:bodyPr>
          <a:lstStyle/>
          <a:p>
            <a:pPr lvl="0"/>
            <a:r>
              <a:rPr lang="en-US"/>
              <a:t>Click to edit Master text styles</a:t>
            </a:r>
          </a:p>
          <a:p>
            <a:pPr lvl="1"/>
            <a:r>
              <a:rPr lang="en-US"/>
              <a:t>Second level</a:t>
            </a:r>
          </a:p>
        </p:txBody>
      </p:sp>
      <p:sp>
        <p:nvSpPr>
          <p:cNvPr id="1030" name="Rectangle 25"/>
          <p:cNvSpPr>
            <a:spLocks noChangeArrowheads="1"/>
          </p:cNvSpPr>
          <p:nvPr/>
        </p:nvSpPr>
        <p:spPr bwMode="auto">
          <a:xfrm>
            <a:off x="0" y="0"/>
            <a:ext cx="15122525" cy="2138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45674" tIns="22837" rIns="45674" bIns="22837" anchor="ctr"/>
          <a:lstStyle/>
          <a:p>
            <a:endParaRPr lang="en-GB"/>
          </a:p>
        </p:txBody>
      </p:sp>
      <p:sp>
        <p:nvSpPr>
          <p:cNvPr id="1031" name="Rectangle 40"/>
          <p:cNvSpPr>
            <a:spLocks noChangeArrowheads="1"/>
          </p:cNvSpPr>
          <p:nvPr/>
        </p:nvSpPr>
        <p:spPr bwMode="auto">
          <a:xfrm>
            <a:off x="10118725" y="3119438"/>
            <a:ext cx="4657725" cy="17799050"/>
          </a:xfrm>
          <a:prstGeom prst="rect">
            <a:avLst/>
          </a:prstGeom>
          <a:solidFill>
            <a:schemeClr val="bg2"/>
          </a:solidFill>
          <a:ln w="12700">
            <a:solidFill>
              <a:schemeClr val="tx1"/>
            </a:solidFill>
            <a:miter lim="800000"/>
            <a:headEnd/>
            <a:tailEnd/>
          </a:ln>
        </p:spPr>
        <p:txBody>
          <a:bodyPr wrap="none" lIns="45674" tIns="22837" rIns="45674" bIns="22837" anchor="ctr"/>
          <a:lstStyle/>
          <a:p>
            <a:endParaRPr lang="en-GB"/>
          </a:p>
        </p:txBody>
      </p:sp>
      <p:sp>
        <p:nvSpPr>
          <p:cNvPr id="1032" name="Rectangle 41"/>
          <p:cNvSpPr>
            <a:spLocks noChangeArrowheads="1"/>
          </p:cNvSpPr>
          <p:nvPr/>
        </p:nvSpPr>
        <p:spPr bwMode="auto">
          <a:xfrm>
            <a:off x="5221288" y="3119438"/>
            <a:ext cx="4654550" cy="17799050"/>
          </a:xfrm>
          <a:prstGeom prst="rect">
            <a:avLst/>
          </a:prstGeom>
          <a:solidFill>
            <a:schemeClr val="bg2"/>
          </a:solidFill>
          <a:ln w="12700">
            <a:solidFill>
              <a:schemeClr val="tx1"/>
            </a:solidFill>
            <a:miter lim="800000"/>
            <a:headEnd/>
            <a:tailEnd/>
          </a:ln>
        </p:spPr>
        <p:txBody>
          <a:bodyPr wrap="none" lIns="45674" tIns="22837" rIns="45674" bIns="22837" anchor="ctr"/>
          <a:lstStyle/>
          <a:p>
            <a:endParaRPr lang="en-GB"/>
          </a:p>
        </p:txBody>
      </p:sp>
      <p:sp>
        <p:nvSpPr>
          <p:cNvPr id="1033" name="Text Box 14"/>
          <p:cNvSpPr txBox="1">
            <a:spLocks noChangeArrowheads="1"/>
          </p:cNvSpPr>
          <p:nvPr/>
        </p:nvSpPr>
        <p:spPr bwMode="auto">
          <a:xfrm>
            <a:off x="322263" y="21107400"/>
            <a:ext cx="1652587" cy="77788"/>
          </a:xfrm>
          <a:prstGeom prst="rect">
            <a:avLst/>
          </a:prstGeom>
          <a:noFill/>
          <a:ln>
            <a:noFill/>
          </a:ln>
          <a:extLst/>
        </p:spPr>
        <p:txBody>
          <a:bodyPr lIns="37390" tIns="18692" rIns="37390" bIns="18692">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400" b="1" dirty="0">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373063" rtl="0" eaLnBrk="0" fontAlgn="base" hangingPunct="0">
        <a:spcBef>
          <a:spcPct val="0"/>
        </a:spcBef>
        <a:spcAft>
          <a:spcPct val="0"/>
        </a:spcAft>
        <a:defRPr sz="3600">
          <a:solidFill>
            <a:srgbClr val="FFFFFF"/>
          </a:solidFill>
          <a:latin typeface="+mj-lt"/>
          <a:ea typeface="MS PGothic" pitchFamily="34" charset="-128"/>
          <a:cs typeface="ＭＳ Ｐゴシック" charset="-128"/>
        </a:defRPr>
      </a:lvl1pPr>
      <a:lvl2pPr algn="ctr" defTabSz="373063" rtl="0" eaLnBrk="0" fontAlgn="base" hangingPunct="0">
        <a:spcBef>
          <a:spcPct val="0"/>
        </a:spcBef>
        <a:spcAft>
          <a:spcPct val="0"/>
        </a:spcAft>
        <a:defRPr sz="3600">
          <a:solidFill>
            <a:srgbClr val="FFFFFF"/>
          </a:solidFill>
          <a:latin typeface="Arial Black" charset="0"/>
          <a:ea typeface="MS PGothic" pitchFamily="34" charset="-128"/>
          <a:cs typeface="ＭＳ Ｐゴシック" charset="-128"/>
        </a:defRPr>
      </a:lvl2pPr>
      <a:lvl3pPr algn="ctr" defTabSz="373063" rtl="0" eaLnBrk="0" fontAlgn="base" hangingPunct="0">
        <a:spcBef>
          <a:spcPct val="0"/>
        </a:spcBef>
        <a:spcAft>
          <a:spcPct val="0"/>
        </a:spcAft>
        <a:defRPr sz="3600">
          <a:solidFill>
            <a:srgbClr val="FFFFFF"/>
          </a:solidFill>
          <a:latin typeface="Arial Black" charset="0"/>
          <a:ea typeface="MS PGothic" pitchFamily="34" charset="-128"/>
          <a:cs typeface="ＭＳ Ｐゴシック" charset="-128"/>
        </a:defRPr>
      </a:lvl3pPr>
      <a:lvl4pPr algn="ctr" defTabSz="373063" rtl="0" eaLnBrk="0" fontAlgn="base" hangingPunct="0">
        <a:spcBef>
          <a:spcPct val="0"/>
        </a:spcBef>
        <a:spcAft>
          <a:spcPct val="0"/>
        </a:spcAft>
        <a:defRPr sz="3600">
          <a:solidFill>
            <a:srgbClr val="FFFFFF"/>
          </a:solidFill>
          <a:latin typeface="Arial Black" charset="0"/>
          <a:ea typeface="MS PGothic" pitchFamily="34" charset="-128"/>
          <a:cs typeface="ＭＳ Ｐゴシック" charset="-128"/>
        </a:defRPr>
      </a:lvl4pPr>
      <a:lvl5pPr algn="ctr" defTabSz="373063" rtl="0" eaLnBrk="0" fontAlgn="base" hangingPunct="0">
        <a:spcBef>
          <a:spcPct val="0"/>
        </a:spcBef>
        <a:spcAft>
          <a:spcPct val="0"/>
        </a:spcAft>
        <a:defRPr sz="3600">
          <a:solidFill>
            <a:srgbClr val="FFFFFF"/>
          </a:solidFill>
          <a:latin typeface="Arial Black" charset="0"/>
          <a:ea typeface="MS PGothic" pitchFamily="34" charset="-128"/>
          <a:cs typeface="ＭＳ Ｐゴシック" charset="-128"/>
        </a:defRPr>
      </a:lvl5pPr>
      <a:lvl6pPr marL="228370" algn="ctr" defTabSz="374272" rtl="0" fontAlgn="base">
        <a:spcBef>
          <a:spcPct val="0"/>
        </a:spcBef>
        <a:spcAft>
          <a:spcPct val="0"/>
        </a:spcAft>
        <a:defRPr sz="3600">
          <a:solidFill>
            <a:schemeClr val="tx2"/>
          </a:solidFill>
          <a:latin typeface="Arial Black" charset="0"/>
        </a:defRPr>
      </a:lvl6pPr>
      <a:lvl7pPr marL="456738" algn="ctr" defTabSz="374272" rtl="0" fontAlgn="base">
        <a:spcBef>
          <a:spcPct val="0"/>
        </a:spcBef>
        <a:spcAft>
          <a:spcPct val="0"/>
        </a:spcAft>
        <a:defRPr sz="3600">
          <a:solidFill>
            <a:schemeClr val="tx2"/>
          </a:solidFill>
          <a:latin typeface="Arial Black" charset="0"/>
        </a:defRPr>
      </a:lvl7pPr>
      <a:lvl8pPr marL="685108" algn="ctr" defTabSz="374272" rtl="0" fontAlgn="base">
        <a:spcBef>
          <a:spcPct val="0"/>
        </a:spcBef>
        <a:spcAft>
          <a:spcPct val="0"/>
        </a:spcAft>
        <a:defRPr sz="3600">
          <a:solidFill>
            <a:schemeClr val="tx2"/>
          </a:solidFill>
          <a:latin typeface="Arial Black" charset="0"/>
        </a:defRPr>
      </a:lvl8pPr>
      <a:lvl9pPr marL="913478" algn="ctr" defTabSz="374272" rtl="0" fontAlgn="base">
        <a:spcBef>
          <a:spcPct val="0"/>
        </a:spcBef>
        <a:spcAft>
          <a:spcPct val="0"/>
        </a:spcAft>
        <a:defRPr sz="3600">
          <a:solidFill>
            <a:schemeClr val="tx2"/>
          </a:solidFill>
          <a:latin typeface="Arial Black" charset="0"/>
        </a:defRPr>
      </a:lvl9pPr>
    </p:titleStyle>
    <p:bodyStyle>
      <a:lvl1pPr marL="139700" indent="-139700" algn="l" defTabSz="373063" rtl="0" eaLnBrk="0" fontAlgn="base" hangingPunct="0">
        <a:spcBef>
          <a:spcPct val="20000"/>
        </a:spcBef>
        <a:spcAft>
          <a:spcPct val="0"/>
        </a:spcAft>
        <a:buChar char="•"/>
        <a:defRPr sz="1200">
          <a:solidFill>
            <a:schemeClr val="tx2"/>
          </a:solidFill>
          <a:latin typeface="+mn-lt"/>
          <a:ea typeface="MS PGothic" pitchFamily="34" charset="-128"/>
          <a:cs typeface="ＭＳ Ｐゴシック" charset="-128"/>
        </a:defRPr>
      </a:lvl1pPr>
      <a:lvl2pPr marL="301625" indent="-114300" algn="l" defTabSz="373063" rtl="0" eaLnBrk="0" fontAlgn="base" hangingPunct="0">
        <a:spcBef>
          <a:spcPct val="20000"/>
        </a:spcBef>
        <a:spcAft>
          <a:spcPct val="0"/>
        </a:spcAft>
        <a:buChar char="–"/>
        <a:defRPr sz="1200">
          <a:solidFill>
            <a:schemeClr val="tx2"/>
          </a:solidFill>
          <a:latin typeface="+mn-lt"/>
          <a:ea typeface="MS PGothic" pitchFamily="34" charset="-128"/>
          <a:cs typeface="ＭＳ Ｐゴシック"/>
        </a:defRPr>
      </a:lvl2pPr>
      <a:lvl3pPr marL="466725" indent="-93663" algn="l" defTabSz="373063" rtl="0" eaLnBrk="0" fontAlgn="base" hangingPunct="0">
        <a:spcBef>
          <a:spcPct val="20000"/>
        </a:spcBef>
        <a:spcAft>
          <a:spcPct val="0"/>
        </a:spcAft>
        <a:buChar char="•"/>
        <a:defRPr sz="1000">
          <a:solidFill>
            <a:schemeClr val="tx1"/>
          </a:solidFill>
          <a:latin typeface="+mn-lt"/>
          <a:ea typeface="MS PGothic" pitchFamily="34" charset="-128"/>
          <a:cs typeface="ＭＳ Ｐゴシック"/>
        </a:defRPr>
      </a:lvl3pPr>
      <a:lvl4pPr marL="654050" indent="-92075" algn="l" defTabSz="373063" rtl="0" eaLnBrk="0" fontAlgn="base" hangingPunct="0">
        <a:spcBef>
          <a:spcPct val="20000"/>
        </a:spcBef>
        <a:spcAft>
          <a:spcPct val="0"/>
        </a:spcAft>
        <a:buChar char="–"/>
        <a:defRPr sz="800">
          <a:solidFill>
            <a:schemeClr val="tx1"/>
          </a:solidFill>
          <a:latin typeface="+mn-lt"/>
          <a:ea typeface="MS PGothic" pitchFamily="34" charset="-128"/>
          <a:cs typeface="ＭＳ Ｐゴシック"/>
        </a:defRPr>
      </a:lvl4pPr>
      <a:lvl5pPr marL="841375" indent="-92075" algn="l" defTabSz="373063" rtl="0" eaLnBrk="0" fontAlgn="base" hangingPunct="0">
        <a:spcBef>
          <a:spcPct val="20000"/>
        </a:spcBef>
        <a:spcAft>
          <a:spcPct val="0"/>
        </a:spcAft>
        <a:buChar char="»"/>
        <a:defRPr sz="800">
          <a:solidFill>
            <a:schemeClr val="tx1"/>
          </a:solidFill>
          <a:latin typeface="+mn-lt"/>
          <a:ea typeface="MS PGothic" pitchFamily="34" charset="-128"/>
          <a:cs typeface="ＭＳ Ｐゴシック"/>
        </a:defRPr>
      </a:lvl5pPr>
      <a:lvl6pPr marL="1071275" indent="-93568" algn="l" defTabSz="374272" rtl="0" fontAlgn="base">
        <a:spcBef>
          <a:spcPct val="20000"/>
        </a:spcBef>
        <a:spcAft>
          <a:spcPct val="0"/>
        </a:spcAft>
        <a:buChar char="»"/>
        <a:defRPr sz="800">
          <a:solidFill>
            <a:schemeClr val="tx1"/>
          </a:solidFill>
          <a:latin typeface="+mn-lt"/>
          <a:ea typeface="ＭＳ Ｐゴシック" charset="-128"/>
        </a:defRPr>
      </a:lvl6pPr>
      <a:lvl7pPr marL="1299644" indent="-93568" algn="l" defTabSz="374272" rtl="0" fontAlgn="base">
        <a:spcBef>
          <a:spcPct val="20000"/>
        </a:spcBef>
        <a:spcAft>
          <a:spcPct val="0"/>
        </a:spcAft>
        <a:buChar char="»"/>
        <a:defRPr sz="800">
          <a:solidFill>
            <a:schemeClr val="tx1"/>
          </a:solidFill>
          <a:latin typeface="+mn-lt"/>
          <a:ea typeface="ＭＳ Ｐゴシック" charset="-128"/>
        </a:defRPr>
      </a:lvl7pPr>
      <a:lvl8pPr marL="1528013" indent="-93568" algn="l" defTabSz="374272" rtl="0" fontAlgn="base">
        <a:spcBef>
          <a:spcPct val="20000"/>
        </a:spcBef>
        <a:spcAft>
          <a:spcPct val="0"/>
        </a:spcAft>
        <a:buChar char="»"/>
        <a:defRPr sz="800">
          <a:solidFill>
            <a:schemeClr val="tx1"/>
          </a:solidFill>
          <a:latin typeface="+mn-lt"/>
          <a:ea typeface="ＭＳ Ｐゴシック" charset="-128"/>
        </a:defRPr>
      </a:lvl8pPr>
      <a:lvl9pPr marL="1756383" indent="-93568" algn="l" defTabSz="374272" rtl="0" fontAlgn="base">
        <a:spcBef>
          <a:spcPct val="20000"/>
        </a:spcBef>
        <a:spcAft>
          <a:spcPct val="0"/>
        </a:spcAft>
        <a:buChar char="»"/>
        <a:defRPr sz="800">
          <a:solidFill>
            <a:schemeClr val="tx1"/>
          </a:solidFill>
          <a:latin typeface="+mn-lt"/>
          <a:ea typeface="ＭＳ Ｐゴシック" charset="-128"/>
        </a:defRPr>
      </a:lvl9pPr>
    </p:bodyStyle>
    <p:otherStyle>
      <a:defPPr>
        <a:defRPr lang="en-GB"/>
      </a:defPPr>
      <a:lvl1pPr marL="0" algn="l" defTabSz="228370" rtl="0" eaLnBrk="1" latinLnBrk="0" hangingPunct="1">
        <a:defRPr sz="900" kern="1200">
          <a:solidFill>
            <a:schemeClr val="tx1"/>
          </a:solidFill>
          <a:latin typeface="+mn-lt"/>
          <a:ea typeface="+mn-ea"/>
          <a:cs typeface="+mn-cs"/>
        </a:defRPr>
      </a:lvl1pPr>
      <a:lvl2pPr marL="228370" algn="l" defTabSz="228370" rtl="0" eaLnBrk="1" latinLnBrk="0" hangingPunct="1">
        <a:defRPr sz="900" kern="1200">
          <a:solidFill>
            <a:schemeClr val="tx1"/>
          </a:solidFill>
          <a:latin typeface="+mn-lt"/>
          <a:ea typeface="+mn-ea"/>
          <a:cs typeface="+mn-cs"/>
        </a:defRPr>
      </a:lvl2pPr>
      <a:lvl3pPr marL="456738" algn="l" defTabSz="228370" rtl="0" eaLnBrk="1" latinLnBrk="0" hangingPunct="1">
        <a:defRPr sz="900" kern="1200">
          <a:solidFill>
            <a:schemeClr val="tx1"/>
          </a:solidFill>
          <a:latin typeface="+mn-lt"/>
          <a:ea typeface="+mn-ea"/>
          <a:cs typeface="+mn-cs"/>
        </a:defRPr>
      </a:lvl3pPr>
      <a:lvl4pPr marL="685108" algn="l" defTabSz="228370" rtl="0" eaLnBrk="1" latinLnBrk="0" hangingPunct="1">
        <a:defRPr sz="900" kern="1200">
          <a:solidFill>
            <a:schemeClr val="tx1"/>
          </a:solidFill>
          <a:latin typeface="+mn-lt"/>
          <a:ea typeface="+mn-ea"/>
          <a:cs typeface="+mn-cs"/>
        </a:defRPr>
      </a:lvl4pPr>
      <a:lvl5pPr marL="913478" algn="l" defTabSz="228370" rtl="0" eaLnBrk="1" latinLnBrk="0" hangingPunct="1">
        <a:defRPr sz="900" kern="1200">
          <a:solidFill>
            <a:schemeClr val="tx1"/>
          </a:solidFill>
          <a:latin typeface="+mn-lt"/>
          <a:ea typeface="+mn-ea"/>
          <a:cs typeface="+mn-cs"/>
        </a:defRPr>
      </a:lvl5pPr>
      <a:lvl6pPr marL="1141847" algn="l" defTabSz="228370" rtl="0" eaLnBrk="1" latinLnBrk="0" hangingPunct="1">
        <a:defRPr sz="900" kern="1200">
          <a:solidFill>
            <a:schemeClr val="tx1"/>
          </a:solidFill>
          <a:latin typeface="+mn-lt"/>
          <a:ea typeface="+mn-ea"/>
          <a:cs typeface="+mn-cs"/>
        </a:defRPr>
      </a:lvl6pPr>
      <a:lvl7pPr marL="1370216" algn="l" defTabSz="228370" rtl="0" eaLnBrk="1" latinLnBrk="0" hangingPunct="1">
        <a:defRPr sz="900" kern="1200">
          <a:solidFill>
            <a:schemeClr val="tx1"/>
          </a:solidFill>
          <a:latin typeface="+mn-lt"/>
          <a:ea typeface="+mn-ea"/>
          <a:cs typeface="+mn-cs"/>
        </a:defRPr>
      </a:lvl7pPr>
      <a:lvl8pPr marL="1598586" algn="l" defTabSz="228370" rtl="0" eaLnBrk="1" latinLnBrk="0" hangingPunct="1">
        <a:defRPr sz="900" kern="1200">
          <a:solidFill>
            <a:schemeClr val="tx1"/>
          </a:solidFill>
          <a:latin typeface="+mn-lt"/>
          <a:ea typeface="+mn-ea"/>
          <a:cs typeface="+mn-cs"/>
        </a:defRPr>
      </a:lvl8pPr>
      <a:lvl9pPr marL="1826955" algn="l" defTabSz="228370" rtl="0" eaLnBrk="1" latinLnBrk="0" hangingPunct="1">
        <a:defRPr sz="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5"/>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15122525" cy="27352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5674" tIns="22837" rIns="45674" bIns="22837" anchor="ctr"/>
          <a:lstStyle/>
          <a:p>
            <a:endParaRPr lang="en-GB"/>
          </a:p>
        </p:txBody>
      </p:sp>
      <p:sp>
        <p:nvSpPr>
          <p:cNvPr id="2051" name="Rectangle 3"/>
          <p:cNvSpPr>
            <a:spLocks noChangeArrowheads="1"/>
          </p:cNvSpPr>
          <p:nvPr/>
        </p:nvSpPr>
        <p:spPr bwMode="auto">
          <a:xfrm>
            <a:off x="323850" y="3121025"/>
            <a:ext cx="3435350" cy="17800638"/>
          </a:xfrm>
          <a:prstGeom prst="rect">
            <a:avLst/>
          </a:prstGeom>
          <a:solidFill>
            <a:schemeClr val="bg2"/>
          </a:solidFill>
          <a:ln w="9525">
            <a:solidFill>
              <a:schemeClr val="tx1"/>
            </a:solidFill>
            <a:miter lim="800000"/>
            <a:headEnd/>
            <a:tailEnd/>
          </a:ln>
        </p:spPr>
        <p:txBody>
          <a:bodyPr wrap="none" lIns="45674" tIns="22837" rIns="45674" bIns="22837" anchor="ctr"/>
          <a:lstStyle/>
          <a:p>
            <a:endParaRPr lang="en-GB"/>
          </a:p>
        </p:txBody>
      </p:sp>
      <p:sp>
        <p:nvSpPr>
          <p:cNvPr id="2052" name="Rectangle 6"/>
          <p:cNvSpPr>
            <a:spLocks noGrp="1" noChangeArrowheads="1"/>
          </p:cNvSpPr>
          <p:nvPr>
            <p:ph type="title"/>
          </p:nvPr>
        </p:nvSpPr>
        <p:spPr bwMode="auto">
          <a:xfrm>
            <a:off x="331788" y="827088"/>
            <a:ext cx="14444662"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390" tIns="18692" rIns="37390" bIns="18692" numCol="1" anchor="ctr" anchorCtr="0" compatLnSpc="1">
            <a:prstTxWarp prst="textNoShape">
              <a:avLst/>
            </a:prstTxWarp>
          </a:bodyPr>
          <a:lstStyle/>
          <a:p>
            <a:pPr lvl="0"/>
            <a:r>
              <a:rPr lang="en-US"/>
              <a:t>Click to edit Master title style</a:t>
            </a:r>
          </a:p>
        </p:txBody>
      </p:sp>
      <p:sp>
        <p:nvSpPr>
          <p:cNvPr id="2053" name="Rectangle 7"/>
          <p:cNvSpPr>
            <a:spLocks noGrp="1" noChangeArrowheads="1"/>
          </p:cNvSpPr>
          <p:nvPr>
            <p:ph type="body" idx="1"/>
          </p:nvPr>
        </p:nvSpPr>
        <p:spPr bwMode="auto">
          <a:xfrm>
            <a:off x="323850" y="3128963"/>
            <a:ext cx="3435350" cy="1780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6984" tIns="186984" rIns="186984" bIns="186984" numCol="1" anchor="t" anchorCtr="0" compatLnSpc="1">
            <a:prstTxWarp prst="textNoShape">
              <a:avLst/>
            </a:prstTxWarp>
          </a:bodyPr>
          <a:lstStyle/>
          <a:p>
            <a:pPr lvl="0"/>
            <a:r>
              <a:rPr lang="en-US"/>
              <a:t>Click to edit Master text styles</a:t>
            </a:r>
          </a:p>
          <a:p>
            <a:pPr lvl="1"/>
            <a:r>
              <a:rPr lang="en-US"/>
              <a:t>Second level</a:t>
            </a:r>
          </a:p>
        </p:txBody>
      </p:sp>
      <p:sp>
        <p:nvSpPr>
          <p:cNvPr id="2054" name="Rectangle 8"/>
          <p:cNvSpPr>
            <a:spLocks noChangeArrowheads="1"/>
          </p:cNvSpPr>
          <p:nvPr/>
        </p:nvSpPr>
        <p:spPr bwMode="auto">
          <a:xfrm>
            <a:off x="0" y="0"/>
            <a:ext cx="15122525" cy="2138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45674" tIns="22837" rIns="45674" bIns="22837" anchor="ctr"/>
          <a:lstStyle/>
          <a:p>
            <a:endParaRPr lang="en-GB"/>
          </a:p>
        </p:txBody>
      </p:sp>
      <p:sp>
        <p:nvSpPr>
          <p:cNvPr id="2055" name="Rectangle 9"/>
          <p:cNvSpPr>
            <a:spLocks noChangeArrowheads="1"/>
          </p:cNvSpPr>
          <p:nvPr/>
        </p:nvSpPr>
        <p:spPr bwMode="auto">
          <a:xfrm>
            <a:off x="3959225" y="3121025"/>
            <a:ext cx="7153275" cy="17800638"/>
          </a:xfrm>
          <a:prstGeom prst="rect">
            <a:avLst/>
          </a:prstGeom>
          <a:solidFill>
            <a:schemeClr val="bg2"/>
          </a:solidFill>
          <a:ln w="9525">
            <a:solidFill>
              <a:schemeClr val="tx1"/>
            </a:solidFill>
            <a:miter lim="800000"/>
            <a:headEnd/>
            <a:tailEnd/>
          </a:ln>
        </p:spPr>
        <p:txBody>
          <a:bodyPr wrap="none" lIns="45674" tIns="22837" rIns="45674" bIns="22837" anchor="ctr"/>
          <a:lstStyle/>
          <a:p>
            <a:endParaRPr lang="en-GB"/>
          </a:p>
        </p:txBody>
      </p:sp>
      <p:sp>
        <p:nvSpPr>
          <p:cNvPr id="2056" name="Rectangle 11"/>
          <p:cNvSpPr>
            <a:spLocks noChangeArrowheads="1"/>
          </p:cNvSpPr>
          <p:nvPr/>
        </p:nvSpPr>
        <p:spPr bwMode="auto">
          <a:xfrm>
            <a:off x="11337925" y="3121025"/>
            <a:ext cx="3438525" cy="17800638"/>
          </a:xfrm>
          <a:prstGeom prst="rect">
            <a:avLst/>
          </a:prstGeom>
          <a:solidFill>
            <a:schemeClr val="bg2"/>
          </a:solidFill>
          <a:ln w="9525">
            <a:solidFill>
              <a:schemeClr val="tx1"/>
            </a:solidFill>
            <a:miter lim="800000"/>
            <a:headEnd/>
            <a:tailEnd/>
          </a:ln>
        </p:spPr>
        <p:txBody>
          <a:bodyPr wrap="none" lIns="45674" tIns="22837" rIns="45674" bIns="22837" anchor="ctr"/>
          <a:lstStyle/>
          <a:p>
            <a:endParaRPr lang="en-GB"/>
          </a:p>
        </p:txBody>
      </p:sp>
      <p:sp>
        <p:nvSpPr>
          <p:cNvPr id="2057" name="Text Box 14"/>
          <p:cNvSpPr txBox="1">
            <a:spLocks noChangeArrowheads="1"/>
          </p:cNvSpPr>
          <p:nvPr/>
        </p:nvSpPr>
        <p:spPr bwMode="auto">
          <a:xfrm>
            <a:off x="323850" y="21115338"/>
            <a:ext cx="1651000" cy="77787"/>
          </a:xfrm>
          <a:prstGeom prst="rect">
            <a:avLst/>
          </a:prstGeom>
          <a:noFill/>
          <a:ln>
            <a:noFill/>
          </a:ln>
          <a:extLst/>
        </p:spPr>
        <p:txBody>
          <a:bodyPr lIns="37390" tIns="18692" rIns="37390" bIns="18692">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400" b="1" dirty="0">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373063" rtl="0" eaLnBrk="0" fontAlgn="base" hangingPunct="0">
        <a:spcBef>
          <a:spcPct val="0"/>
        </a:spcBef>
        <a:spcAft>
          <a:spcPct val="0"/>
        </a:spcAft>
        <a:defRPr sz="3500">
          <a:solidFill>
            <a:schemeClr val="bg1"/>
          </a:solidFill>
          <a:latin typeface="+mj-lt"/>
          <a:ea typeface="MS PGothic" pitchFamily="34" charset="-128"/>
          <a:cs typeface="ＭＳ Ｐゴシック" charset="-128"/>
        </a:defRPr>
      </a:lvl1pPr>
      <a:lvl2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2pPr>
      <a:lvl3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3pPr>
      <a:lvl4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4pPr>
      <a:lvl5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5pPr>
      <a:lvl6pPr marL="228370" algn="ctr" defTabSz="374272" rtl="0" fontAlgn="base">
        <a:spcBef>
          <a:spcPct val="0"/>
        </a:spcBef>
        <a:spcAft>
          <a:spcPct val="0"/>
        </a:spcAft>
        <a:defRPr sz="3500">
          <a:solidFill>
            <a:schemeClr val="tx2"/>
          </a:solidFill>
          <a:latin typeface="Arial Black" charset="0"/>
        </a:defRPr>
      </a:lvl6pPr>
      <a:lvl7pPr marL="456738" algn="ctr" defTabSz="374272" rtl="0" fontAlgn="base">
        <a:spcBef>
          <a:spcPct val="0"/>
        </a:spcBef>
        <a:spcAft>
          <a:spcPct val="0"/>
        </a:spcAft>
        <a:defRPr sz="3500">
          <a:solidFill>
            <a:schemeClr val="tx2"/>
          </a:solidFill>
          <a:latin typeface="Arial Black" charset="0"/>
        </a:defRPr>
      </a:lvl7pPr>
      <a:lvl8pPr marL="685108" algn="ctr" defTabSz="374272" rtl="0" fontAlgn="base">
        <a:spcBef>
          <a:spcPct val="0"/>
        </a:spcBef>
        <a:spcAft>
          <a:spcPct val="0"/>
        </a:spcAft>
        <a:defRPr sz="3500">
          <a:solidFill>
            <a:schemeClr val="tx2"/>
          </a:solidFill>
          <a:latin typeface="Arial Black" charset="0"/>
        </a:defRPr>
      </a:lvl8pPr>
      <a:lvl9pPr marL="913478" algn="ctr" defTabSz="374272" rtl="0" fontAlgn="base">
        <a:spcBef>
          <a:spcPct val="0"/>
        </a:spcBef>
        <a:spcAft>
          <a:spcPct val="0"/>
        </a:spcAft>
        <a:defRPr sz="3500">
          <a:solidFill>
            <a:schemeClr val="tx2"/>
          </a:solidFill>
          <a:latin typeface="Arial Black" charset="0"/>
        </a:defRPr>
      </a:lvl9pPr>
    </p:titleStyle>
    <p:bodyStyle>
      <a:lvl1pPr marL="139700" indent="-139700" algn="l" defTabSz="373063" rtl="0" eaLnBrk="0" fontAlgn="base" hangingPunct="0">
        <a:spcBef>
          <a:spcPct val="20000"/>
        </a:spcBef>
        <a:spcAft>
          <a:spcPct val="0"/>
        </a:spcAft>
        <a:buChar char="•"/>
        <a:defRPr sz="1200">
          <a:solidFill>
            <a:schemeClr val="tx2"/>
          </a:solidFill>
          <a:latin typeface="+mn-lt"/>
          <a:ea typeface="MS PGothic" pitchFamily="34" charset="-128"/>
          <a:cs typeface="ＭＳ Ｐゴシック" charset="-128"/>
        </a:defRPr>
      </a:lvl1pPr>
      <a:lvl2pPr marL="301625" indent="-114300" algn="l" defTabSz="373063" rtl="0" eaLnBrk="0" fontAlgn="base" hangingPunct="0">
        <a:spcBef>
          <a:spcPct val="20000"/>
        </a:spcBef>
        <a:spcAft>
          <a:spcPct val="0"/>
        </a:spcAft>
        <a:buChar char="–"/>
        <a:defRPr sz="1200">
          <a:solidFill>
            <a:schemeClr val="tx2"/>
          </a:solidFill>
          <a:latin typeface="+mn-lt"/>
          <a:ea typeface="MS PGothic" pitchFamily="34" charset="-128"/>
          <a:cs typeface="ＭＳ Ｐゴシック"/>
        </a:defRPr>
      </a:lvl2pPr>
      <a:lvl3pPr marL="466725" indent="-93663" algn="l" defTabSz="373063" rtl="0" eaLnBrk="0" fontAlgn="base" hangingPunct="0">
        <a:spcBef>
          <a:spcPct val="20000"/>
        </a:spcBef>
        <a:spcAft>
          <a:spcPct val="0"/>
        </a:spcAft>
        <a:buChar char="•"/>
        <a:defRPr sz="1000">
          <a:solidFill>
            <a:schemeClr val="tx1"/>
          </a:solidFill>
          <a:latin typeface="+mn-lt"/>
          <a:ea typeface="MS PGothic" pitchFamily="34" charset="-128"/>
          <a:cs typeface="ＭＳ Ｐゴシック"/>
        </a:defRPr>
      </a:lvl3pPr>
      <a:lvl4pPr marL="654050" indent="-92075" algn="l" defTabSz="373063" rtl="0" eaLnBrk="0" fontAlgn="base" hangingPunct="0">
        <a:spcBef>
          <a:spcPct val="20000"/>
        </a:spcBef>
        <a:spcAft>
          <a:spcPct val="0"/>
        </a:spcAft>
        <a:buChar char="–"/>
        <a:defRPr sz="800">
          <a:solidFill>
            <a:schemeClr val="tx1"/>
          </a:solidFill>
          <a:latin typeface="+mn-lt"/>
          <a:ea typeface="MS PGothic" pitchFamily="34" charset="-128"/>
          <a:cs typeface="ＭＳ Ｐゴシック"/>
        </a:defRPr>
      </a:lvl4pPr>
      <a:lvl5pPr marL="841375" indent="-92075" algn="l" defTabSz="373063" rtl="0" eaLnBrk="0" fontAlgn="base" hangingPunct="0">
        <a:spcBef>
          <a:spcPct val="20000"/>
        </a:spcBef>
        <a:spcAft>
          <a:spcPct val="0"/>
        </a:spcAft>
        <a:buChar char="»"/>
        <a:defRPr sz="800">
          <a:solidFill>
            <a:schemeClr val="tx1"/>
          </a:solidFill>
          <a:latin typeface="+mn-lt"/>
          <a:ea typeface="MS PGothic" pitchFamily="34" charset="-128"/>
          <a:cs typeface="ＭＳ Ｐゴシック"/>
        </a:defRPr>
      </a:lvl5pPr>
      <a:lvl6pPr marL="1071275" indent="-93568" algn="l" defTabSz="374272" rtl="0" fontAlgn="base">
        <a:spcBef>
          <a:spcPct val="20000"/>
        </a:spcBef>
        <a:spcAft>
          <a:spcPct val="0"/>
        </a:spcAft>
        <a:buChar char="»"/>
        <a:defRPr sz="800">
          <a:solidFill>
            <a:schemeClr val="tx1"/>
          </a:solidFill>
          <a:latin typeface="+mn-lt"/>
          <a:ea typeface="ＭＳ Ｐゴシック" charset="-128"/>
        </a:defRPr>
      </a:lvl6pPr>
      <a:lvl7pPr marL="1299644" indent="-93568" algn="l" defTabSz="374272" rtl="0" fontAlgn="base">
        <a:spcBef>
          <a:spcPct val="20000"/>
        </a:spcBef>
        <a:spcAft>
          <a:spcPct val="0"/>
        </a:spcAft>
        <a:buChar char="»"/>
        <a:defRPr sz="800">
          <a:solidFill>
            <a:schemeClr val="tx1"/>
          </a:solidFill>
          <a:latin typeface="+mn-lt"/>
          <a:ea typeface="ＭＳ Ｐゴシック" charset="-128"/>
        </a:defRPr>
      </a:lvl7pPr>
      <a:lvl8pPr marL="1528013" indent="-93568" algn="l" defTabSz="374272" rtl="0" fontAlgn="base">
        <a:spcBef>
          <a:spcPct val="20000"/>
        </a:spcBef>
        <a:spcAft>
          <a:spcPct val="0"/>
        </a:spcAft>
        <a:buChar char="»"/>
        <a:defRPr sz="800">
          <a:solidFill>
            <a:schemeClr val="tx1"/>
          </a:solidFill>
          <a:latin typeface="+mn-lt"/>
          <a:ea typeface="ＭＳ Ｐゴシック" charset="-128"/>
        </a:defRPr>
      </a:lvl8pPr>
      <a:lvl9pPr marL="1756383" indent="-93568" algn="l" defTabSz="374272" rtl="0" fontAlgn="base">
        <a:spcBef>
          <a:spcPct val="20000"/>
        </a:spcBef>
        <a:spcAft>
          <a:spcPct val="0"/>
        </a:spcAft>
        <a:buChar char="»"/>
        <a:defRPr sz="800">
          <a:solidFill>
            <a:schemeClr val="tx1"/>
          </a:solidFill>
          <a:latin typeface="+mn-lt"/>
          <a:ea typeface="ＭＳ Ｐゴシック" charset="-128"/>
        </a:defRPr>
      </a:lvl9pPr>
    </p:bodyStyle>
    <p:otherStyle>
      <a:defPPr>
        <a:defRPr lang="en-GB"/>
      </a:defPPr>
      <a:lvl1pPr marL="0" algn="l" defTabSz="228370" rtl="0" eaLnBrk="1" latinLnBrk="0" hangingPunct="1">
        <a:defRPr sz="900" kern="1200">
          <a:solidFill>
            <a:schemeClr val="tx1"/>
          </a:solidFill>
          <a:latin typeface="+mn-lt"/>
          <a:ea typeface="+mn-ea"/>
          <a:cs typeface="+mn-cs"/>
        </a:defRPr>
      </a:lvl1pPr>
      <a:lvl2pPr marL="228370" algn="l" defTabSz="228370" rtl="0" eaLnBrk="1" latinLnBrk="0" hangingPunct="1">
        <a:defRPr sz="900" kern="1200">
          <a:solidFill>
            <a:schemeClr val="tx1"/>
          </a:solidFill>
          <a:latin typeface="+mn-lt"/>
          <a:ea typeface="+mn-ea"/>
          <a:cs typeface="+mn-cs"/>
        </a:defRPr>
      </a:lvl2pPr>
      <a:lvl3pPr marL="456738" algn="l" defTabSz="228370" rtl="0" eaLnBrk="1" latinLnBrk="0" hangingPunct="1">
        <a:defRPr sz="900" kern="1200">
          <a:solidFill>
            <a:schemeClr val="tx1"/>
          </a:solidFill>
          <a:latin typeface="+mn-lt"/>
          <a:ea typeface="+mn-ea"/>
          <a:cs typeface="+mn-cs"/>
        </a:defRPr>
      </a:lvl3pPr>
      <a:lvl4pPr marL="685108" algn="l" defTabSz="228370" rtl="0" eaLnBrk="1" latinLnBrk="0" hangingPunct="1">
        <a:defRPr sz="900" kern="1200">
          <a:solidFill>
            <a:schemeClr val="tx1"/>
          </a:solidFill>
          <a:latin typeface="+mn-lt"/>
          <a:ea typeface="+mn-ea"/>
          <a:cs typeface="+mn-cs"/>
        </a:defRPr>
      </a:lvl4pPr>
      <a:lvl5pPr marL="913478" algn="l" defTabSz="228370" rtl="0" eaLnBrk="1" latinLnBrk="0" hangingPunct="1">
        <a:defRPr sz="900" kern="1200">
          <a:solidFill>
            <a:schemeClr val="tx1"/>
          </a:solidFill>
          <a:latin typeface="+mn-lt"/>
          <a:ea typeface="+mn-ea"/>
          <a:cs typeface="+mn-cs"/>
        </a:defRPr>
      </a:lvl5pPr>
      <a:lvl6pPr marL="1141847" algn="l" defTabSz="228370" rtl="0" eaLnBrk="1" latinLnBrk="0" hangingPunct="1">
        <a:defRPr sz="900" kern="1200">
          <a:solidFill>
            <a:schemeClr val="tx1"/>
          </a:solidFill>
          <a:latin typeface="+mn-lt"/>
          <a:ea typeface="+mn-ea"/>
          <a:cs typeface="+mn-cs"/>
        </a:defRPr>
      </a:lvl6pPr>
      <a:lvl7pPr marL="1370216" algn="l" defTabSz="228370" rtl="0" eaLnBrk="1" latinLnBrk="0" hangingPunct="1">
        <a:defRPr sz="900" kern="1200">
          <a:solidFill>
            <a:schemeClr val="tx1"/>
          </a:solidFill>
          <a:latin typeface="+mn-lt"/>
          <a:ea typeface="+mn-ea"/>
          <a:cs typeface="+mn-cs"/>
        </a:defRPr>
      </a:lvl7pPr>
      <a:lvl8pPr marL="1598586" algn="l" defTabSz="228370" rtl="0" eaLnBrk="1" latinLnBrk="0" hangingPunct="1">
        <a:defRPr sz="900" kern="1200">
          <a:solidFill>
            <a:schemeClr val="tx1"/>
          </a:solidFill>
          <a:latin typeface="+mn-lt"/>
          <a:ea typeface="+mn-ea"/>
          <a:cs typeface="+mn-cs"/>
        </a:defRPr>
      </a:lvl8pPr>
      <a:lvl9pPr marL="1826955" algn="l" defTabSz="228370" rtl="0" eaLnBrk="1" latinLnBrk="0" hangingPunct="1">
        <a:defRPr sz="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5"/>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15122525" cy="27352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5674" tIns="22837" rIns="45674" bIns="22837" anchor="ctr"/>
          <a:lstStyle/>
          <a:p>
            <a:endParaRPr lang="en-GB"/>
          </a:p>
        </p:txBody>
      </p:sp>
      <p:sp>
        <p:nvSpPr>
          <p:cNvPr id="3075" name="Rectangle 3"/>
          <p:cNvSpPr>
            <a:spLocks noChangeArrowheads="1"/>
          </p:cNvSpPr>
          <p:nvPr/>
        </p:nvSpPr>
        <p:spPr bwMode="auto">
          <a:xfrm>
            <a:off x="239713" y="3121025"/>
            <a:ext cx="14597062" cy="17800638"/>
          </a:xfrm>
          <a:prstGeom prst="rect">
            <a:avLst/>
          </a:prstGeom>
          <a:solidFill>
            <a:schemeClr val="bg2"/>
          </a:solidFill>
          <a:ln w="9525">
            <a:solidFill>
              <a:schemeClr val="tx1"/>
            </a:solidFill>
            <a:miter lim="800000"/>
            <a:headEnd/>
            <a:tailEnd/>
          </a:ln>
        </p:spPr>
        <p:txBody>
          <a:bodyPr wrap="none" lIns="45674" tIns="22837" rIns="45674" bIns="22837" anchor="ctr"/>
          <a:lstStyle/>
          <a:p>
            <a:endParaRPr lang="en-GB"/>
          </a:p>
        </p:txBody>
      </p:sp>
      <p:sp>
        <p:nvSpPr>
          <p:cNvPr id="3076" name="Rectangle 6"/>
          <p:cNvSpPr>
            <a:spLocks noGrp="1" noChangeArrowheads="1"/>
          </p:cNvSpPr>
          <p:nvPr>
            <p:ph type="title"/>
          </p:nvPr>
        </p:nvSpPr>
        <p:spPr bwMode="auto">
          <a:xfrm>
            <a:off x="331788" y="827088"/>
            <a:ext cx="14444662"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390" tIns="18692" rIns="37390" bIns="18692" numCol="1" anchor="ctr" anchorCtr="0" compatLnSpc="1">
            <a:prstTxWarp prst="textNoShape">
              <a:avLst/>
            </a:prstTxWarp>
          </a:bodyPr>
          <a:lstStyle/>
          <a:p>
            <a:pPr lvl="0"/>
            <a:r>
              <a:rPr lang="en-US"/>
              <a:t>Click to edit Master title style</a:t>
            </a:r>
          </a:p>
        </p:txBody>
      </p:sp>
      <p:sp>
        <p:nvSpPr>
          <p:cNvPr id="3077" name="Rectangle 7"/>
          <p:cNvSpPr>
            <a:spLocks noGrp="1" noChangeArrowheads="1"/>
          </p:cNvSpPr>
          <p:nvPr>
            <p:ph type="body" idx="1"/>
          </p:nvPr>
        </p:nvSpPr>
        <p:spPr bwMode="auto">
          <a:xfrm>
            <a:off x="239713" y="3121025"/>
            <a:ext cx="14536737" cy="1780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6984" tIns="186984" rIns="186984" bIns="186984" numCol="1" anchor="t" anchorCtr="0" compatLnSpc="1">
            <a:prstTxWarp prst="textNoShape">
              <a:avLst/>
            </a:prstTxWarp>
          </a:bodyPr>
          <a:lstStyle/>
          <a:p>
            <a:pPr lvl="0"/>
            <a:r>
              <a:rPr lang="en-US"/>
              <a:t>Click to edit Master text styles</a:t>
            </a:r>
          </a:p>
          <a:p>
            <a:pPr lvl="1"/>
            <a:r>
              <a:rPr lang="en-US"/>
              <a:t>Second level</a:t>
            </a:r>
          </a:p>
        </p:txBody>
      </p:sp>
      <p:sp>
        <p:nvSpPr>
          <p:cNvPr id="3078" name="Rectangle 8"/>
          <p:cNvSpPr>
            <a:spLocks noChangeArrowheads="1"/>
          </p:cNvSpPr>
          <p:nvPr/>
        </p:nvSpPr>
        <p:spPr bwMode="auto">
          <a:xfrm>
            <a:off x="0" y="0"/>
            <a:ext cx="15122525" cy="2138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45674" tIns="22837" rIns="45674" bIns="22837" anchor="ctr"/>
          <a:lstStyle/>
          <a:p>
            <a:endParaRPr lang="en-GB"/>
          </a:p>
        </p:txBody>
      </p:sp>
      <p:sp>
        <p:nvSpPr>
          <p:cNvPr id="3079" name="Text Box 14"/>
          <p:cNvSpPr txBox="1">
            <a:spLocks noChangeArrowheads="1"/>
          </p:cNvSpPr>
          <p:nvPr/>
        </p:nvSpPr>
        <p:spPr bwMode="auto">
          <a:xfrm>
            <a:off x="239713" y="21107400"/>
            <a:ext cx="1651000" cy="77788"/>
          </a:xfrm>
          <a:prstGeom prst="rect">
            <a:avLst/>
          </a:prstGeom>
          <a:noFill/>
          <a:ln>
            <a:noFill/>
          </a:ln>
          <a:extLst/>
        </p:spPr>
        <p:txBody>
          <a:bodyPr lIns="37390" tIns="18692" rIns="37390" bIns="18692">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400" b="1" dirty="0">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373063" rtl="0" eaLnBrk="0" fontAlgn="base" hangingPunct="0">
        <a:spcBef>
          <a:spcPct val="0"/>
        </a:spcBef>
        <a:spcAft>
          <a:spcPct val="0"/>
        </a:spcAft>
        <a:defRPr sz="3500">
          <a:solidFill>
            <a:schemeClr val="bg1"/>
          </a:solidFill>
          <a:latin typeface="+mj-lt"/>
          <a:ea typeface="MS PGothic" pitchFamily="34" charset="-128"/>
          <a:cs typeface="ＭＳ Ｐゴシック" charset="-128"/>
        </a:defRPr>
      </a:lvl1pPr>
      <a:lvl2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2pPr>
      <a:lvl3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3pPr>
      <a:lvl4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4pPr>
      <a:lvl5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5pPr>
      <a:lvl6pPr marL="228370" algn="ctr" defTabSz="374272" rtl="0" fontAlgn="base">
        <a:spcBef>
          <a:spcPct val="0"/>
        </a:spcBef>
        <a:spcAft>
          <a:spcPct val="0"/>
        </a:spcAft>
        <a:defRPr sz="3500">
          <a:solidFill>
            <a:schemeClr val="tx2"/>
          </a:solidFill>
          <a:latin typeface="Arial Black" charset="0"/>
        </a:defRPr>
      </a:lvl6pPr>
      <a:lvl7pPr marL="456738" algn="ctr" defTabSz="374272" rtl="0" fontAlgn="base">
        <a:spcBef>
          <a:spcPct val="0"/>
        </a:spcBef>
        <a:spcAft>
          <a:spcPct val="0"/>
        </a:spcAft>
        <a:defRPr sz="3500">
          <a:solidFill>
            <a:schemeClr val="tx2"/>
          </a:solidFill>
          <a:latin typeface="Arial Black" charset="0"/>
        </a:defRPr>
      </a:lvl7pPr>
      <a:lvl8pPr marL="685108" algn="ctr" defTabSz="374272" rtl="0" fontAlgn="base">
        <a:spcBef>
          <a:spcPct val="0"/>
        </a:spcBef>
        <a:spcAft>
          <a:spcPct val="0"/>
        </a:spcAft>
        <a:defRPr sz="3500">
          <a:solidFill>
            <a:schemeClr val="tx2"/>
          </a:solidFill>
          <a:latin typeface="Arial Black" charset="0"/>
        </a:defRPr>
      </a:lvl8pPr>
      <a:lvl9pPr marL="913478" algn="ctr" defTabSz="374272" rtl="0" fontAlgn="base">
        <a:spcBef>
          <a:spcPct val="0"/>
        </a:spcBef>
        <a:spcAft>
          <a:spcPct val="0"/>
        </a:spcAft>
        <a:defRPr sz="3500">
          <a:solidFill>
            <a:schemeClr val="tx2"/>
          </a:solidFill>
          <a:latin typeface="Arial Black" charset="0"/>
        </a:defRPr>
      </a:lvl9pPr>
    </p:titleStyle>
    <p:bodyStyle>
      <a:lvl1pPr marL="139700" indent="-139700" algn="l" defTabSz="373063" rtl="0" eaLnBrk="0" fontAlgn="base" hangingPunct="0">
        <a:spcBef>
          <a:spcPct val="20000"/>
        </a:spcBef>
        <a:spcAft>
          <a:spcPct val="0"/>
        </a:spcAft>
        <a:buChar char="•"/>
        <a:defRPr sz="1200">
          <a:solidFill>
            <a:schemeClr val="tx2"/>
          </a:solidFill>
          <a:latin typeface="+mn-lt"/>
          <a:ea typeface="MS PGothic" pitchFamily="34" charset="-128"/>
          <a:cs typeface="ＭＳ Ｐゴシック" charset="-128"/>
        </a:defRPr>
      </a:lvl1pPr>
      <a:lvl2pPr marL="301625" indent="-114300" algn="l" defTabSz="373063" rtl="0" eaLnBrk="0" fontAlgn="base" hangingPunct="0">
        <a:spcBef>
          <a:spcPct val="20000"/>
        </a:spcBef>
        <a:spcAft>
          <a:spcPct val="0"/>
        </a:spcAft>
        <a:buChar char="–"/>
        <a:defRPr sz="1200">
          <a:solidFill>
            <a:schemeClr val="tx2"/>
          </a:solidFill>
          <a:latin typeface="+mn-lt"/>
          <a:ea typeface="MS PGothic" pitchFamily="34" charset="-128"/>
          <a:cs typeface="ＭＳ Ｐゴシック"/>
        </a:defRPr>
      </a:lvl2pPr>
      <a:lvl3pPr marL="466725" indent="-93663" algn="l" defTabSz="373063" rtl="0" eaLnBrk="0" fontAlgn="base" hangingPunct="0">
        <a:spcBef>
          <a:spcPct val="20000"/>
        </a:spcBef>
        <a:spcAft>
          <a:spcPct val="0"/>
        </a:spcAft>
        <a:buChar char="•"/>
        <a:defRPr sz="1000">
          <a:solidFill>
            <a:schemeClr val="tx1"/>
          </a:solidFill>
          <a:latin typeface="+mn-lt"/>
          <a:ea typeface="MS PGothic" pitchFamily="34" charset="-128"/>
          <a:cs typeface="ＭＳ Ｐゴシック"/>
        </a:defRPr>
      </a:lvl3pPr>
      <a:lvl4pPr marL="654050" indent="-92075" algn="l" defTabSz="373063" rtl="0" eaLnBrk="0" fontAlgn="base" hangingPunct="0">
        <a:spcBef>
          <a:spcPct val="20000"/>
        </a:spcBef>
        <a:spcAft>
          <a:spcPct val="0"/>
        </a:spcAft>
        <a:buChar char="–"/>
        <a:defRPr sz="800">
          <a:solidFill>
            <a:schemeClr val="tx1"/>
          </a:solidFill>
          <a:latin typeface="+mn-lt"/>
          <a:ea typeface="MS PGothic" pitchFamily="34" charset="-128"/>
          <a:cs typeface="ＭＳ Ｐゴシック"/>
        </a:defRPr>
      </a:lvl4pPr>
      <a:lvl5pPr marL="841375" indent="-92075" algn="l" defTabSz="373063" rtl="0" eaLnBrk="0" fontAlgn="base" hangingPunct="0">
        <a:spcBef>
          <a:spcPct val="20000"/>
        </a:spcBef>
        <a:spcAft>
          <a:spcPct val="0"/>
        </a:spcAft>
        <a:buChar char="»"/>
        <a:defRPr sz="800">
          <a:solidFill>
            <a:schemeClr val="tx1"/>
          </a:solidFill>
          <a:latin typeface="+mn-lt"/>
          <a:ea typeface="MS PGothic" pitchFamily="34" charset="-128"/>
          <a:cs typeface="ＭＳ Ｐゴシック"/>
        </a:defRPr>
      </a:lvl5pPr>
      <a:lvl6pPr marL="1071275" indent="-93568" algn="l" defTabSz="374272" rtl="0" fontAlgn="base">
        <a:spcBef>
          <a:spcPct val="20000"/>
        </a:spcBef>
        <a:spcAft>
          <a:spcPct val="0"/>
        </a:spcAft>
        <a:buChar char="»"/>
        <a:defRPr sz="800">
          <a:solidFill>
            <a:schemeClr val="tx1"/>
          </a:solidFill>
          <a:latin typeface="+mn-lt"/>
          <a:ea typeface="ＭＳ Ｐゴシック" charset="-128"/>
        </a:defRPr>
      </a:lvl6pPr>
      <a:lvl7pPr marL="1299644" indent="-93568" algn="l" defTabSz="374272" rtl="0" fontAlgn="base">
        <a:spcBef>
          <a:spcPct val="20000"/>
        </a:spcBef>
        <a:spcAft>
          <a:spcPct val="0"/>
        </a:spcAft>
        <a:buChar char="»"/>
        <a:defRPr sz="800">
          <a:solidFill>
            <a:schemeClr val="tx1"/>
          </a:solidFill>
          <a:latin typeface="+mn-lt"/>
          <a:ea typeface="ＭＳ Ｐゴシック" charset="-128"/>
        </a:defRPr>
      </a:lvl7pPr>
      <a:lvl8pPr marL="1528013" indent="-93568" algn="l" defTabSz="374272" rtl="0" fontAlgn="base">
        <a:spcBef>
          <a:spcPct val="20000"/>
        </a:spcBef>
        <a:spcAft>
          <a:spcPct val="0"/>
        </a:spcAft>
        <a:buChar char="»"/>
        <a:defRPr sz="800">
          <a:solidFill>
            <a:schemeClr val="tx1"/>
          </a:solidFill>
          <a:latin typeface="+mn-lt"/>
          <a:ea typeface="ＭＳ Ｐゴシック" charset="-128"/>
        </a:defRPr>
      </a:lvl8pPr>
      <a:lvl9pPr marL="1756383" indent="-93568" algn="l" defTabSz="374272" rtl="0" fontAlgn="base">
        <a:spcBef>
          <a:spcPct val="20000"/>
        </a:spcBef>
        <a:spcAft>
          <a:spcPct val="0"/>
        </a:spcAft>
        <a:buChar char="»"/>
        <a:defRPr sz="800">
          <a:solidFill>
            <a:schemeClr val="tx1"/>
          </a:solidFill>
          <a:latin typeface="+mn-lt"/>
          <a:ea typeface="ＭＳ Ｐゴシック" charset="-128"/>
        </a:defRPr>
      </a:lvl9pPr>
    </p:bodyStyle>
    <p:otherStyle>
      <a:defPPr>
        <a:defRPr lang="en-GB"/>
      </a:defPPr>
      <a:lvl1pPr marL="0" algn="l" defTabSz="228370" rtl="0" eaLnBrk="1" latinLnBrk="0" hangingPunct="1">
        <a:defRPr sz="900" kern="1200">
          <a:solidFill>
            <a:schemeClr val="tx1"/>
          </a:solidFill>
          <a:latin typeface="+mn-lt"/>
          <a:ea typeface="+mn-ea"/>
          <a:cs typeface="+mn-cs"/>
        </a:defRPr>
      </a:lvl1pPr>
      <a:lvl2pPr marL="228370" algn="l" defTabSz="228370" rtl="0" eaLnBrk="1" latinLnBrk="0" hangingPunct="1">
        <a:defRPr sz="900" kern="1200">
          <a:solidFill>
            <a:schemeClr val="tx1"/>
          </a:solidFill>
          <a:latin typeface="+mn-lt"/>
          <a:ea typeface="+mn-ea"/>
          <a:cs typeface="+mn-cs"/>
        </a:defRPr>
      </a:lvl2pPr>
      <a:lvl3pPr marL="456738" algn="l" defTabSz="228370" rtl="0" eaLnBrk="1" latinLnBrk="0" hangingPunct="1">
        <a:defRPr sz="900" kern="1200">
          <a:solidFill>
            <a:schemeClr val="tx1"/>
          </a:solidFill>
          <a:latin typeface="+mn-lt"/>
          <a:ea typeface="+mn-ea"/>
          <a:cs typeface="+mn-cs"/>
        </a:defRPr>
      </a:lvl3pPr>
      <a:lvl4pPr marL="685108" algn="l" defTabSz="228370" rtl="0" eaLnBrk="1" latinLnBrk="0" hangingPunct="1">
        <a:defRPr sz="900" kern="1200">
          <a:solidFill>
            <a:schemeClr val="tx1"/>
          </a:solidFill>
          <a:latin typeface="+mn-lt"/>
          <a:ea typeface="+mn-ea"/>
          <a:cs typeface="+mn-cs"/>
        </a:defRPr>
      </a:lvl4pPr>
      <a:lvl5pPr marL="913478" algn="l" defTabSz="228370" rtl="0" eaLnBrk="1" latinLnBrk="0" hangingPunct="1">
        <a:defRPr sz="900" kern="1200">
          <a:solidFill>
            <a:schemeClr val="tx1"/>
          </a:solidFill>
          <a:latin typeface="+mn-lt"/>
          <a:ea typeface="+mn-ea"/>
          <a:cs typeface="+mn-cs"/>
        </a:defRPr>
      </a:lvl5pPr>
      <a:lvl6pPr marL="1141847" algn="l" defTabSz="228370" rtl="0" eaLnBrk="1" latinLnBrk="0" hangingPunct="1">
        <a:defRPr sz="900" kern="1200">
          <a:solidFill>
            <a:schemeClr val="tx1"/>
          </a:solidFill>
          <a:latin typeface="+mn-lt"/>
          <a:ea typeface="+mn-ea"/>
          <a:cs typeface="+mn-cs"/>
        </a:defRPr>
      </a:lvl6pPr>
      <a:lvl7pPr marL="1370216" algn="l" defTabSz="228370" rtl="0" eaLnBrk="1" latinLnBrk="0" hangingPunct="1">
        <a:defRPr sz="900" kern="1200">
          <a:solidFill>
            <a:schemeClr val="tx1"/>
          </a:solidFill>
          <a:latin typeface="+mn-lt"/>
          <a:ea typeface="+mn-ea"/>
          <a:cs typeface="+mn-cs"/>
        </a:defRPr>
      </a:lvl7pPr>
      <a:lvl8pPr marL="1598586" algn="l" defTabSz="228370" rtl="0" eaLnBrk="1" latinLnBrk="0" hangingPunct="1">
        <a:defRPr sz="900" kern="1200">
          <a:solidFill>
            <a:schemeClr val="tx1"/>
          </a:solidFill>
          <a:latin typeface="+mn-lt"/>
          <a:ea typeface="+mn-ea"/>
          <a:cs typeface="+mn-cs"/>
        </a:defRPr>
      </a:lvl8pPr>
      <a:lvl9pPr marL="1826955" algn="l" defTabSz="22837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5"/>
          <p:cNvSpPr>
            <a:spLocks noChangeArrowheads="1"/>
          </p:cNvSpPr>
          <p:nvPr/>
        </p:nvSpPr>
        <p:spPr bwMode="auto">
          <a:xfrm>
            <a:off x="1609236" y="186120"/>
            <a:ext cx="10428514" cy="2438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381" tIns="18687" rIns="37381" bIns="18687">
            <a:spAutoFit/>
          </a:bodyPr>
          <a:lstStyle/>
          <a:p>
            <a:pPr lvl="5" algn="ctr" defTabSz="373063">
              <a:spcBef>
                <a:spcPct val="50000"/>
              </a:spcBef>
              <a:defRPr/>
            </a:pPr>
            <a:r>
              <a:rPr lang="en-US" sz="4000" dirty="0">
                <a:solidFill>
                  <a:schemeClr val="bg1"/>
                </a:solidFill>
                <a:latin typeface="Arial Black" pitchFamily="34" charset="0"/>
              </a:rPr>
              <a:t> </a:t>
            </a:r>
            <a:r>
              <a:rPr lang="en-US" sz="4000" dirty="0">
                <a:solidFill>
                  <a:schemeClr val="bg1"/>
                </a:solidFill>
                <a:latin typeface="Times New Roman" pitchFamily="18" charset="0"/>
                <a:cs typeface="Times New Roman" pitchFamily="18" charset="0"/>
              </a:rPr>
              <a:t>Petrol Supply System Specification and Validation Under UML-based Specification Environment (USE)</a:t>
            </a:r>
          </a:p>
          <a:p>
            <a:pPr lvl="5" algn="ctr" defTabSz="373063">
              <a:spcBef>
                <a:spcPct val="50000"/>
              </a:spcBef>
              <a:defRPr/>
            </a:pPr>
            <a:r>
              <a:rPr lang="en-US" sz="2400" dirty="0">
                <a:solidFill>
                  <a:schemeClr val="bg1"/>
                </a:solidFill>
                <a:latin typeface="Times New Roman" pitchFamily="18" charset="0"/>
                <a:cs typeface="Times New Roman" pitchFamily="18" charset="0"/>
              </a:rPr>
              <a:t>Author</a:t>
            </a:r>
            <a:r>
              <a:rPr lang="en-NZ" sz="2400" dirty="0">
                <a:solidFill>
                  <a:schemeClr val="bg1"/>
                </a:solidFill>
                <a:latin typeface="Times New Roman" pitchFamily="18" charset="0"/>
                <a:cs typeface="Times New Roman" pitchFamily="18" charset="0"/>
              </a:rPr>
              <a:t>:</a:t>
            </a:r>
            <a:r>
              <a:rPr lang="zh-CN" altLang="en-US" sz="2400" dirty="0">
                <a:solidFill>
                  <a:schemeClr val="bg1"/>
                </a:solidFill>
                <a:latin typeface="Times New Roman" pitchFamily="18" charset="0"/>
                <a:cs typeface="Times New Roman" pitchFamily="18" charset="0"/>
              </a:rPr>
              <a:t> </a:t>
            </a:r>
            <a:r>
              <a:rPr lang="en-NZ" altLang="zh-CN" sz="2400" dirty="0" err="1">
                <a:solidFill>
                  <a:schemeClr val="bg1"/>
                </a:solidFill>
                <a:latin typeface="Times New Roman" pitchFamily="18" charset="0"/>
                <a:cs typeface="Times New Roman" pitchFamily="18" charset="0"/>
              </a:rPr>
              <a:t>Heying</a:t>
            </a:r>
            <a:r>
              <a:rPr lang="en-NZ" altLang="zh-CN" sz="2400" dirty="0">
                <a:solidFill>
                  <a:schemeClr val="bg1"/>
                </a:solidFill>
                <a:latin typeface="Times New Roman" pitchFamily="18" charset="0"/>
                <a:cs typeface="Times New Roman" pitchFamily="18" charset="0"/>
              </a:rPr>
              <a:t> Cai, </a:t>
            </a:r>
            <a:r>
              <a:rPr lang="en-NZ" altLang="zh-CN" sz="2400" dirty="0" err="1">
                <a:solidFill>
                  <a:schemeClr val="bg1"/>
                </a:solidFill>
                <a:latin typeface="Times New Roman" pitchFamily="18" charset="0"/>
                <a:cs typeface="Times New Roman" pitchFamily="18" charset="0"/>
              </a:rPr>
              <a:t>Junjie</a:t>
            </a:r>
            <a:r>
              <a:rPr lang="en-NZ" altLang="zh-CN" sz="2400" dirty="0">
                <a:solidFill>
                  <a:schemeClr val="bg1"/>
                </a:solidFill>
                <a:latin typeface="Times New Roman" pitchFamily="18" charset="0"/>
                <a:cs typeface="Times New Roman" pitchFamily="18" charset="0"/>
              </a:rPr>
              <a:t> He</a:t>
            </a:r>
            <a:endParaRPr lang="en-US" sz="2400" dirty="0">
              <a:solidFill>
                <a:schemeClr val="bg1"/>
              </a:solidFill>
              <a:latin typeface="Times New Roman" pitchFamily="18" charset="0"/>
              <a:cs typeface="Times New Roman" pitchFamily="18" charset="0"/>
            </a:endParaRPr>
          </a:p>
        </p:txBody>
      </p:sp>
      <p:sp>
        <p:nvSpPr>
          <p:cNvPr id="4099" name="Text Box 471"/>
          <p:cNvSpPr txBox="1">
            <a:spLocks noChangeArrowheads="1"/>
          </p:cNvSpPr>
          <p:nvPr/>
        </p:nvSpPr>
        <p:spPr bwMode="auto">
          <a:xfrm>
            <a:off x="323850" y="3121025"/>
            <a:ext cx="4656138" cy="40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7390" tIns="18692" rIns="37390" bIns="18692">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a:solidFill>
                  <a:schemeClr val="bg1"/>
                </a:solidFill>
              </a:rPr>
              <a:t> </a:t>
            </a:r>
            <a:r>
              <a:rPr lang="en-US" sz="2400" b="1">
                <a:solidFill>
                  <a:schemeClr val="bg1"/>
                </a:solidFill>
                <a:latin typeface="Times New Roman" pitchFamily="18" charset="0"/>
                <a:cs typeface="Times New Roman" pitchFamily="18" charset="0"/>
              </a:rPr>
              <a:t>Introduction</a:t>
            </a:r>
          </a:p>
        </p:txBody>
      </p:sp>
      <p:sp>
        <p:nvSpPr>
          <p:cNvPr id="1032" name="Text Box 472"/>
          <p:cNvSpPr txBox="1">
            <a:spLocks noChangeArrowheads="1"/>
          </p:cNvSpPr>
          <p:nvPr/>
        </p:nvSpPr>
        <p:spPr bwMode="auto">
          <a:xfrm>
            <a:off x="325438" y="3744089"/>
            <a:ext cx="4654550" cy="776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7308" tIns="187308" rIns="187308" bIns="187308">
            <a:spAutoFit/>
          </a:bodyPr>
          <a:lstStyle>
            <a:lvl1pPr defTabSz="1797050" eaLnBrk="0" hangingPunct="0">
              <a:defRPr sz="1200">
                <a:solidFill>
                  <a:schemeClr val="tx1"/>
                </a:solidFill>
                <a:latin typeface="Arial Narrow" pitchFamily="34" charset="0"/>
                <a:ea typeface="MS PGothic" pitchFamily="34" charset="-128"/>
              </a:defRPr>
            </a:lvl1pPr>
            <a:lvl2pPr marL="742950" indent="-285750" defTabSz="1797050" eaLnBrk="0" hangingPunct="0">
              <a:defRPr sz="1200">
                <a:solidFill>
                  <a:schemeClr val="tx1"/>
                </a:solidFill>
                <a:latin typeface="Arial Narrow" pitchFamily="34" charset="0"/>
                <a:ea typeface="MS PGothic" pitchFamily="34" charset="-128"/>
              </a:defRPr>
            </a:lvl2pPr>
            <a:lvl3pPr marL="1143000" indent="-228600" defTabSz="1797050" eaLnBrk="0" hangingPunct="0">
              <a:defRPr sz="1200">
                <a:solidFill>
                  <a:schemeClr val="tx1"/>
                </a:solidFill>
                <a:latin typeface="Arial Narrow" pitchFamily="34" charset="0"/>
                <a:ea typeface="MS PGothic" pitchFamily="34" charset="-128"/>
              </a:defRPr>
            </a:lvl3pPr>
            <a:lvl4pPr marL="1600200" indent="-228600" defTabSz="1797050" eaLnBrk="0" hangingPunct="0">
              <a:defRPr sz="1200">
                <a:solidFill>
                  <a:schemeClr val="tx1"/>
                </a:solidFill>
                <a:latin typeface="Arial Narrow" pitchFamily="34" charset="0"/>
                <a:ea typeface="MS PGothic" pitchFamily="34" charset="-128"/>
              </a:defRPr>
            </a:lvl4pPr>
            <a:lvl5pPr marL="2057400" indent="-228600" defTabSz="1797050" eaLnBrk="0" hangingPunct="0">
              <a:defRPr sz="1200">
                <a:solidFill>
                  <a:schemeClr val="tx1"/>
                </a:solidFill>
                <a:latin typeface="Arial Narrow" pitchFamily="34" charset="0"/>
                <a:ea typeface="MS PGothic" pitchFamily="34" charset="-128"/>
              </a:defRPr>
            </a:lvl5pPr>
            <a:lvl6pPr marL="25146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just" eaLnBrk="1" hangingPunct="1">
              <a:defRPr/>
            </a:pPr>
            <a:r>
              <a:rPr lang="en-US" sz="2400" dirty="0">
                <a:solidFill>
                  <a:schemeClr val="tx2"/>
                </a:solidFill>
                <a:latin typeface="Times New Roman" pitchFamily="18" charset="0"/>
                <a:cs typeface="Times New Roman" pitchFamily="18" charset="0"/>
              </a:rPr>
              <a:t>This poster describes the specification </a:t>
            </a:r>
            <a:r>
              <a:rPr lang="en-US" altLang="zh-CN" sz="2400" dirty="0">
                <a:solidFill>
                  <a:schemeClr val="tx2"/>
                </a:solidFill>
                <a:latin typeface="Times New Roman" pitchFamily="18" charset="0"/>
                <a:cs typeface="Times New Roman" pitchFamily="18" charset="0"/>
              </a:rPr>
              <a:t>and validation</a:t>
            </a:r>
            <a:r>
              <a:rPr lang="en-US" sz="2400" dirty="0">
                <a:solidFill>
                  <a:schemeClr val="tx2"/>
                </a:solidFill>
                <a:latin typeface="Times New Roman" pitchFamily="18" charset="0"/>
                <a:cs typeface="Times New Roman" pitchFamily="18" charset="0"/>
              </a:rPr>
              <a:t> of a petrol supply system with supports from Unified Modeling Language (UML), and Object </a:t>
            </a:r>
            <a:r>
              <a:rPr lang="en-US" altLang="zh-CN" sz="2400" dirty="0">
                <a:solidFill>
                  <a:schemeClr val="tx2"/>
                </a:solidFill>
                <a:latin typeface="Times New Roman" pitchFamily="18" charset="0"/>
                <a:cs typeface="Times New Roman" pitchFamily="18" charset="0"/>
              </a:rPr>
              <a:t>Constraint Language (OCL) </a:t>
            </a:r>
            <a:r>
              <a:rPr lang="en-US" sz="2400" dirty="0">
                <a:solidFill>
                  <a:schemeClr val="tx2"/>
                </a:solidFill>
                <a:latin typeface="Times New Roman" pitchFamily="18" charset="0"/>
                <a:cs typeface="Times New Roman" pitchFamily="18" charset="0"/>
              </a:rPr>
              <a:t>under UML-based Specification Environment (USE). </a:t>
            </a:r>
          </a:p>
          <a:p>
            <a:pPr algn="just" eaLnBrk="1" hangingPunct="1">
              <a:defRPr/>
            </a:pPr>
            <a:endParaRPr lang="en-US" sz="2400" dirty="0">
              <a:solidFill>
                <a:schemeClr val="tx2"/>
              </a:solidFill>
              <a:latin typeface="Times New Roman" pitchFamily="18" charset="0"/>
              <a:cs typeface="Times New Roman" pitchFamily="18" charset="0"/>
            </a:endParaRPr>
          </a:p>
          <a:p>
            <a:pPr algn="just" eaLnBrk="1" hangingPunct="1">
              <a:defRPr/>
            </a:pPr>
            <a:r>
              <a:rPr lang="en-US" sz="2400" dirty="0">
                <a:solidFill>
                  <a:schemeClr val="tx2"/>
                </a:solidFill>
                <a:latin typeface="Times New Roman" pitchFamily="18" charset="0"/>
                <a:cs typeface="Times New Roman" pitchFamily="18" charset="0"/>
              </a:rPr>
              <a:t>The main goal of using UML was to provide us with tools for analysis, design as well as implementation of the petrol supply system with object-oriented modeling aspect. The support from OCL provides a declarative language describing rules applying to UML models.</a:t>
            </a:r>
          </a:p>
          <a:p>
            <a:pPr algn="just" eaLnBrk="1" hangingPunct="1">
              <a:defRPr/>
            </a:pPr>
            <a:r>
              <a:rPr lang="en-US" sz="2400" dirty="0">
                <a:solidFill>
                  <a:schemeClr val="tx2"/>
                </a:solidFill>
                <a:latin typeface="Times New Roman" pitchFamily="18" charset="0"/>
                <a:cs typeface="Times New Roman" pitchFamily="18" charset="0"/>
              </a:rPr>
              <a:t> </a:t>
            </a:r>
            <a:br>
              <a:rPr lang="en-US" sz="2400" dirty="0">
                <a:solidFill>
                  <a:schemeClr val="tx2"/>
                </a:solidFill>
                <a:latin typeface="Times New Roman" pitchFamily="18" charset="0"/>
                <a:cs typeface="Times New Roman" pitchFamily="18" charset="0"/>
              </a:rPr>
            </a:br>
            <a:endParaRPr lang="en-US" sz="2400" dirty="0">
              <a:solidFill>
                <a:schemeClr val="tx2"/>
              </a:solidFill>
              <a:latin typeface="Times New Roman" pitchFamily="18" charset="0"/>
              <a:cs typeface="Times New Roman" pitchFamily="18" charset="0"/>
            </a:endParaRPr>
          </a:p>
        </p:txBody>
      </p:sp>
      <p:sp>
        <p:nvSpPr>
          <p:cNvPr id="4101" name="Text Box 473"/>
          <p:cNvSpPr txBox="1">
            <a:spLocks noChangeArrowheads="1"/>
          </p:cNvSpPr>
          <p:nvPr/>
        </p:nvSpPr>
        <p:spPr bwMode="auto">
          <a:xfrm>
            <a:off x="325438" y="11315700"/>
            <a:ext cx="4656137" cy="4079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7390" tIns="18692" rIns="37390" bIns="18692">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a:solidFill>
                  <a:schemeClr val="bg1"/>
                </a:solidFill>
                <a:latin typeface="Times New Roman" pitchFamily="18" charset="0"/>
                <a:cs typeface="Times New Roman" pitchFamily="18" charset="0"/>
              </a:rPr>
              <a:t>Methods / Procedures</a:t>
            </a:r>
          </a:p>
        </p:txBody>
      </p:sp>
      <p:sp>
        <p:nvSpPr>
          <p:cNvPr id="4103" name="Text Box 522"/>
          <p:cNvSpPr txBox="1">
            <a:spLocks noChangeArrowheads="1"/>
          </p:cNvSpPr>
          <p:nvPr/>
        </p:nvSpPr>
        <p:spPr bwMode="auto">
          <a:xfrm>
            <a:off x="10130790" y="3121025"/>
            <a:ext cx="4656138" cy="40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7390" tIns="18692" rIns="37390" bIns="18692">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dirty="0">
                <a:solidFill>
                  <a:schemeClr val="bg1"/>
                </a:solidFill>
                <a:latin typeface="Times New Roman" pitchFamily="18" charset="0"/>
                <a:cs typeface="Times New Roman" pitchFamily="18" charset="0"/>
              </a:rPr>
              <a:t>Future Work</a:t>
            </a:r>
          </a:p>
        </p:txBody>
      </p:sp>
      <p:sp>
        <p:nvSpPr>
          <p:cNvPr id="4104" name="Text Box 523"/>
          <p:cNvSpPr txBox="1">
            <a:spLocks noChangeArrowheads="1"/>
          </p:cNvSpPr>
          <p:nvPr/>
        </p:nvSpPr>
        <p:spPr bwMode="auto">
          <a:xfrm>
            <a:off x="5210288" y="3744089"/>
            <a:ext cx="4656137" cy="2594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7308" tIns="187308" rIns="187308" bIns="187308">
            <a:spAutoFit/>
          </a:bodyPr>
          <a:lstStyle>
            <a:lvl1pPr defTabSz="1797050" eaLnBrk="0" hangingPunct="0">
              <a:defRPr sz="1200">
                <a:solidFill>
                  <a:schemeClr val="tx1"/>
                </a:solidFill>
                <a:latin typeface="Arial Narrow" pitchFamily="34" charset="0"/>
                <a:ea typeface="MS PGothic" pitchFamily="34" charset="-128"/>
              </a:defRPr>
            </a:lvl1pPr>
            <a:lvl2pPr marL="742950" indent="-285750" defTabSz="1797050" eaLnBrk="0" hangingPunct="0">
              <a:defRPr sz="1200">
                <a:solidFill>
                  <a:schemeClr val="tx1"/>
                </a:solidFill>
                <a:latin typeface="Arial Narrow" pitchFamily="34" charset="0"/>
                <a:ea typeface="MS PGothic" pitchFamily="34" charset="-128"/>
              </a:defRPr>
            </a:lvl2pPr>
            <a:lvl3pPr marL="1143000" indent="-228600" defTabSz="1797050" eaLnBrk="0" hangingPunct="0">
              <a:defRPr sz="1200">
                <a:solidFill>
                  <a:schemeClr val="tx1"/>
                </a:solidFill>
                <a:latin typeface="Arial Narrow" pitchFamily="34" charset="0"/>
                <a:ea typeface="MS PGothic" pitchFamily="34" charset="-128"/>
              </a:defRPr>
            </a:lvl3pPr>
            <a:lvl4pPr marL="1600200" indent="-228600" defTabSz="1797050" eaLnBrk="0" hangingPunct="0">
              <a:defRPr sz="1200">
                <a:solidFill>
                  <a:schemeClr val="tx1"/>
                </a:solidFill>
                <a:latin typeface="Arial Narrow" pitchFamily="34" charset="0"/>
                <a:ea typeface="MS PGothic" pitchFamily="34" charset="-128"/>
              </a:defRPr>
            </a:lvl4pPr>
            <a:lvl5pPr marL="2057400" indent="-228600" defTabSz="1797050" eaLnBrk="0" hangingPunct="0">
              <a:defRPr sz="1200">
                <a:solidFill>
                  <a:schemeClr val="tx1"/>
                </a:solidFill>
                <a:latin typeface="Arial Narrow" pitchFamily="34" charset="0"/>
                <a:ea typeface="MS PGothic" pitchFamily="34" charset="-128"/>
              </a:defRPr>
            </a:lvl5pPr>
            <a:lvl6pPr marL="25146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eaLnBrk="1" hangingPunct="1"/>
            <a:r>
              <a:rPr lang="en-US" sz="2400" dirty="0">
                <a:solidFill>
                  <a:schemeClr val="tx2"/>
                </a:solidFill>
                <a:latin typeface="Times New Roman" pitchFamily="18" charset="0"/>
                <a:cs typeface="Times New Roman" pitchFamily="18" charset="0"/>
              </a:rPr>
              <a:t>Results can be shown in form of tables or graphs or charts. Should be about 150 words.</a:t>
            </a:r>
          </a:p>
          <a:p>
            <a:pPr eaLnBrk="1" hangingPunct="1"/>
            <a:endParaRPr lang="en-US" sz="2400" dirty="0">
              <a:solidFill>
                <a:schemeClr val="tx2"/>
              </a:solidFill>
              <a:latin typeface="Times New Roman" pitchFamily="18" charset="0"/>
              <a:cs typeface="Times New Roman" pitchFamily="18" charset="0"/>
            </a:endParaRPr>
          </a:p>
          <a:p>
            <a:pPr eaLnBrk="1" hangingPunct="1"/>
            <a:r>
              <a:rPr lang="en-US" sz="2400" dirty="0">
                <a:solidFill>
                  <a:schemeClr val="tx2"/>
                </a:solidFill>
                <a:latin typeface="Times New Roman" pitchFamily="18" charset="0"/>
                <a:cs typeface="Times New Roman" pitchFamily="18" charset="0"/>
              </a:rPr>
              <a:t>Images of charts / tables/ graphs should be clear and readable.</a:t>
            </a:r>
          </a:p>
        </p:txBody>
      </p:sp>
      <p:graphicFrame>
        <p:nvGraphicFramePr>
          <p:cNvPr id="2637" name="Group 589"/>
          <p:cNvGraphicFramePr>
            <a:graphicFrameLocks noGrp="1"/>
          </p:cNvGraphicFramePr>
          <p:nvPr>
            <p:extLst>
              <p:ext uri="{D42A27DB-BD31-4B8C-83A1-F6EECF244321}">
                <p14:modId xmlns:p14="http://schemas.microsoft.com/office/powerpoint/2010/main" val="425959794"/>
              </p:ext>
            </p:extLst>
          </p:nvPr>
        </p:nvGraphicFramePr>
        <p:xfrm>
          <a:off x="5419724" y="6798891"/>
          <a:ext cx="4256087" cy="2266949"/>
        </p:xfrm>
        <a:graphic>
          <a:graphicData uri="http://schemas.openxmlformats.org/drawingml/2006/table">
            <a:tbl>
              <a:tblPr/>
              <a:tblGrid>
                <a:gridCol w="1457964">
                  <a:extLst>
                    <a:ext uri="{9D8B030D-6E8A-4147-A177-3AD203B41FA5}">
                      <a16:colId xmlns:a16="http://schemas.microsoft.com/office/drawing/2014/main" val="20000"/>
                    </a:ext>
                  </a:extLst>
                </a:gridCol>
                <a:gridCol w="1166933">
                  <a:extLst>
                    <a:ext uri="{9D8B030D-6E8A-4147-A177-3AD203B41FA5}">
                      <a16:colId xmlns:a16="http://schemas.microsoft.com/office/drawing/2014/main" val="20001"/>
                    </a:ext>
                  </a:extLst>
                </a:gridCol>
                <a:gridCol w="1631190">
                  <a:extLst>
                    <a:ext uri="{9D8B030D-6E8A-4147-A177-3AD203B41FA5}">
                      <a16:colId xmlns:a16="http://schemas.microsoft.com/office/drawing/2014/main" val="20002"/>
                    </a:ext>
                  </a:extLst>
                </a:gridCol>
              </a:tblGrid>
              <a:tr h="350794">
                <a:tc gridSpan="3">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600" b="0" i="0" u="none" strike="noStrike" cap="none" normalizeH="0" baseline="0" dirty="0">
                          <a:ln>
                            <a:noFill/>
                          </a:ln>
                          <a:solidFill>
                            <a:srgbClr val="FFFFFF"/>
                          </a:solidFill>
                          <a:effectLst/>
                          <a:latin typeface="Arial" charset="0"/>
                        </a:rPr>
                        <a:t>TABLE SAMPLE</a:t>
                      </a:r>
                    </a:p>
                  </a:txBody>
                  <a:tcPr marL="31506" marR="31506" marT="22292" marB="2229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BADCF"/>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639530">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600" b="0" i="0" u="none" strike="noStrike" cap="none" normalizeH="0" baseline="0" dirty="0">
                          <a:ln>
                            <a:noFill/>
                          </a:ln>
                          <a:solidFill>
                            <a:schemeClr val="tx2"/>
                          </a:solidFill>
                          <a:effectLst/>
                          <a:latin typeface="Arial" charset="0"/>
                        </a:rPr>
                        <a:t>1998</a:t>
                      </a:r>
                    </a:p>
                  </a:txBody>
                  <a:tcPr marL="31506" marR="31506" marT="22292" marB="2229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600" b="0" i="0" u="none" strike="noStrike" cap="none" normalizeH="0" baseline="0" dirty="0">
                          <a:ln>
                            <a:noFill/>
                          </a:ln>
                          <a:solidFill>
                            <a:schemeClr val="tx2"/>
                          </a:solidFill>
                          <a:effectLst/>
                          <a:latin typeface="Arial" charset="0"/>
                        </a:rPr>
                        <a:t>1999</a:t>
                      </a:r>
                    </a:p>
                  </a:txBody>
                  <a:tcPr marL="31506" marR="31506" marT="22292" marB="222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600" b="0" i="0" u="none" strike="noStrike" cap="none" normalizeH="0" baseline="0">
                          <a:ln>
                            <a:noFill/>
                          </a:ln>
                          <a:solidFill>
                            <a:schemeClr val="tx2"/>
                          </a:solidFill>
                          <a:effectLst/>
                          <a:latin typeface="Arial" charset="0"/>
                        </a:rPr>
                        <a:t>2000</a:t>
                      </a:r>
                    </a:p>
                  </a:txBody>
                  <a:tcPr marL="31506" marR="31506" marT="22292" marB="2229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1"/>
                  </a:ext>
                </a:extLst>
              </a:tr>
              <a:tr h="639530">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600" b="0" i="0" u="none" strike="noStrike" cap="none" normalizeH="0" baseline="0">
                          <a:ln>
                            <a:noFill/>
                          </a:ln>
                          <a:solidFill>
                            <a:schemeClr val="tx2"/>
                          </a:solidFill>
                          <a:effectLst/>
                          <a:latin typeface="Arial" charset="0"/>
                        </a:rPr>
                        <a:t>2001</a:t>
                      </a:r>
                    </a:p>
                  </a:txBody>
                  <a:tcPr marL="31506" marR="31506" marT="22292" marB="2229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600" b="0" i="0" u="none" strike="noStrike" cap="none" normalizeH="0" baseline="0" dirty="0">
                          <a:ln>
                            <a:noFill/>
                          </a:ln>
                          <a:solidFill>
                            <a:schemeClr val="tx2"/>
                          </a:solidFill>
                          <a:effectLst/>
                          <a:latin typeface="Arial" charset="0"/>
                        </a:rPr>
                        <a:t>2002</a:t>
                      </a:r>
                    </a:p>
                  </a:txBody>
                  <a:tcPr marL="31506" marR="31506" marT="22292" marB="222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600" b="0" i="0" u="none" strike="noStrike" cap="none" normalizeH="0" baseline="0" dirty="0">
                          <a:ln>
                            <a:noFill/>
                          </a:ln>
                          <a:solidFill>
                            <a:schemeClr val="tx2"/>
                          </a:solidFill>
                          <a:effectLst/>
                          <a:latin typeface="Arial" charset="0"/>
                        </a:rPr>
                        <a:t>2003</a:t>
                      </a:r>
                    </a:p>
                  </a:txBody>
                  <a:tcPr marL="31506" marR="31506" marT="22292" marB="2229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2"/>
                  </a:ext>
                </a:extLst>
              </a:tr>
              <a:tr h="637095">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600" b="0" i="0" u="none" strike="noStrike" cap="none" normalizeH="0" baseline="0">
                          <a:ln>
                            <a:noFill/>
                          </a:ln>
                          <a:solidFill>
                            <a:schemeClr val="tx2"/>
                          </a:solidFill>
                          <a:effectLst/>
                          <a:latin typeface="Arial" charset="0"/>
                        </a:rPr>
                        <a:t>2004</a:t>
                      </a:r>
                    </a:p>
                  </a:txBody>
                  <a:tcPr marL="31506" marR="31506" marT="22292" marB="2229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600" b="0" i="0" u="none" strike="noStrike" cap="none" normalizeH="0" baseline="0">
                          <a:ln>
                            <a:noFill/>
                          </a:ln>
                          <a:solidFill>
                            <a:schemeClr val="tx2"/>
                          </a:solidFill>
                          <a:effectLst/>
                          <a:latin typeface="Arial" charset="0"/>
                        </a:rPr>
                        <a:t>2005</a:t>
                      </a:r>
                    </a:p>
                  </a:txBody>
                  <a:tcPr marL="31506" marR="31506" marT="22292" marB="222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600" b="0" i="0" u="none" strike="noStrike" cap="none" normalizeH="0" baseline="0" dirty="0">
                          <a:ln>
                            <a:noFill/>
                          </a:ln>
                          <a:solidFill>
                            <a:schemeClr val="tx2"/>
                          </a:solidFill>
                          <a:effectLst/>
                          <a:latin typeface="Arial" charset="0"/>
                        </a:rPr>
                        <a:t>2006</a:t>
                      </a:r>
                    </a:p>
                  </a:txBody>
                  <a:tcPr marL="31506" marR="31506" marT="22292" marB="2229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3"/>
                  </a:ext>
                </a:extLst>
              </a:tr>
            </a:tbl>
          </a:graphicData>
        </a:graphic>
      </p:graphicFrame>
      <p:sp>
        <p:nvSpPr>
          <p:cNvPr id="4125" name="Text Box 545"/>
          <p:cNvSpPr txBox="1">
            <a:spLocks noChangeArrowheads="1"/>
          </p:cNvSpPr>
          <p:nvPr/>
        </p:nvSpPr>
        <p:spPr bwMode="auto">
          <a:xfrm>
            <a:off x="5234781" y="3140103"/>
            <a:ext cx="4654550" cy="40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7390" tIns="18692" rIns="37390" bIns="18692">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dirty="0">
                <a:solidFill>
                  <a:schemeClr val="bg1"/>
                </a:solidFill>
                <a:latin typeface="Times New Roman" pitchFamily="18" charset="0"/>
                <a:cs typeface="Times New Roman" pitchFamily="18" charset="0"/>
              </a:rPr>
              <a:t>Design</a:t>
            </a:r>
          </a:p>
        </p:txBody>
      </p:sp>
      <p:sp>
        <p:nvSpPr>
          <p:cNvPr id="4126" name="Text Box 546"/>
          <p:cNvSpPr txBox="1">
            <a:spLocks noChangeArrowheads="1"/>
          </p:cNvSpPr>
          <p:nvPr/>
        </p:nvSpPr>
        <p:spPr bwMode="auto">
          <a:xfrm>
            <a:off x="5300663" y="12448251"/>
            <a:ext cx="4652962"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7308" tIns="187308" rIns="187308" bIns="187308">
            <a:spAutoFit/>
          </a:bodyPr>
          <a:lstStyle>
            <a:lvl1pPr defTabSz="1797050" eaLnBrk="0" hangingPunct="0">
              <a:defRPr sz="1200">
                <a:solidFill>
                  <a:schemeClr val="tx1"/>
                </a:solidFill>
                <a:latin typeface="Arial Narrow" pitchFamily="34" charset="0"/>
                <a:ea typeface="MS PGothic" pitchFamily="34" charset="-128"/>
              </a:defRPr>
            </a:lvl1pPr>
            <a:lvl2pPr marL="742950" indent="-285750" defTabSz="1797050" eaLnBrk="0" hangingPunct="0">
              <a:defRPr sz="1200">
                <a:solidFill>
                  <a:schemeClr val="tx1"/>
                </a:solidFill>
                <a:latin typeface="Arial Narrow" pitchFamily="34" charset="0"/>
                <a:ea typeface="MS PGothic" pitchFamily="34" charset="-128"/>
              </a:defRPr>
            </a:lvl2pPr>
            <a:lvl3pPr marL="1143000" indent="-228600" defTabSz="1797050" eaLnBrk="0" hangingPunct="0">
              <a:defRPr sz="1200">
                <a:solidFill>
                  <a:schemeClr val="tx1"/>
                </a:solidFill>
                <a:latin typeface="Arial Narrow" pitchFamily="34" charset="0"/>
                <a:ea typeface="MS PGothic" pitchFamily="34" charset="-128"/>
              </a:defRPr>
            </a:lvl3pPr>
            <a:lvl4pPr marL="1600200" indent="-228600" defTabSz="1797050" eaLnBrk="0" hangingPunct="0">
              <a:defRPr sz="1200">
                <a:solidFill>
                  <a:schemeClr val="tx1"/>
                </a:solidFill>
                <a:latin typeface="Arial Narrow" pitchFamily="34" charset="0"/>
                <a:ea typeface="MS PGothic" pitchFamily="34" charset="-128"/>
              </a:defRPr>
            </a:lvl4pPr>
            <a:lvl5pPr marL="2057400" indent="-228600" defTabSz="1797050" eaLnBrk="0" hangingPunct="0">
              <a:defRPr sz="1200">
                <a:solidFill>
                  <a:schemeClr val="tx1"/>
                </a:solidFill>
                <a:latin typeface="Arial Narrow" pitchFamily="34" charset="0"/>
                <a:ea typeface="MS PGothic" pitchFamily="34" charset="-128"/>
              </a:defRPr>
            </a:lvl5pPr>
            <a:lvl6pPr marL="25146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just" eaLnBrk="1" hangingPunct="1"/>
            <a:r>
              <a:rPr lang="en-US" sz="2400" dirty="0">
                <a:solidFill>
                  <a:schemeClr val="tx2"/>
                </a:solidFill>
                <a:latin typeface="Times New Roman" pitchFamily="18" charset="0"/>
                <a:cs typeface="Times New Roman" pitchFamily="18" charset="0"/>
              </a:rPr>
              <a:t>Findings or Results of the  algorithms used can be shown in this section  </a:t>
            </a:r>
          </a:p>
        </p:txBody>
      </p:sp>
      <p:sp>
        <p:nvSpPr>
          <p:cNvPr id="4127" name="Text Box 561"/>
          <p:cNvSpPr txBox="1">
            <a:spLocks noChangeArrowheads="1"/>
          </p:cNvSpPr>
          <p:nvPr/>
        </p:nvSpPr>
        <p:spPr bwMode="auto">
          <a:xfrm>
            <a:off x="5248276" y="16693001"/>
            <a:ext cx="4641056" cy="40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7390" tIns="18692" rIns="37390" bIns="18692">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dirty="0">
                <a:solidFill>
                  <a:schemeClr val="bg1"/>
                </a:solidFill>
                <a:latin typeface="Times New Roman" pitchFamily="18" charset="0"/>
                <a:cs typeface="Times New Roman" pitchFamily="18" charset="0"/>
              </a:rPr>
              <a:t>Conclusion  / Discussions</a:t>
            </a:r>
          </a:p>
        </p:txBody>
      </p:sp>
      <p:sp>
        <p:nvSpPr>
          <p:cNvPr id="4129" name="Text Box 563"/>
          <p:cNvSpPr txBox="1">
            <a:spLocks noChangeArrowheads="1"/>
          </p:cNvSpPr>
          <p:nvPr/>
        </p:nvSpPr>
        <p:spPr bwMode="auto">
          <a:xfrm>
            <a:off x="10171113" y="11097887"/>
            <a:ext cx="4656138" cy="4079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7390" tIns="18692" rIns="37390" bIns="18692">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a:solidFill>
                  <a:schemeClr val="bg1"/>
                </a:solidFill>
                <a:latin typeface="Times New Roman" pitchFamily="18" charset="0"/>
                <a:cs typeface="Times New Roman" pitchFamily="18" charset="0"/>
              </a:rPr>
              <a:t>Bibliography / References</a:t>
            </a:r>
          </a:p>
        </p:txBody>
      </p:sp>
      <p:sp>
        <p:nvSpPr>
          <p:cNvPr id="4130" name="Text Box 564"/>
          <p:cNvSpPr txBox="1">
            <a:spLocks noChangeArrowheads="1"/>
          </p:cNvSpPr>
          <p:nvPr/>
        </p:nvSpPr>
        <p:spPr bwMode="auto">
          <a:xfrm>
            <a:off x="5199063" y="17112079"/>
            <a:ext cx="4632325" cy="3702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7308" tIns="187308" rIns="187308" bIns="187308">
            <a:spAutoFit/>
          </a:bodyPr>
          <a:lstStyle>
            <a:lvl1pPr defTabSz="1797050" eaLnBrk="0" hangingPunct="0">
              <a:defRPr sz="1200">
                <a:solidFill>
                  <a:schemeClr val="tx1"/>
                </a:solidFill>
                <a:latin typeface="Arial Narrow" pitchFamily="34" charset="0"/>
                <a:ea typeface="MS PGothic" pitchFamily="34" charset="-128"/>
              </a:defRPr>
            </a:lvl1pPr>
            <a:lvl2pPr marL="742950" indent="-285750" defTabSz="1797050" eaLnBrk="0" hangingPunct="0">
              <a:defRPr sz="1200">
                <a:solidFill>
                  <a:schemeClr val="tx1"/>
                </a:solidFill>
                <a:latin typeface="Arial Narrow" pitchFamily="34" charset="0"/>
                <a:ea typeface="MS PGothic" pitchFamily="34" charset="-128"/>
              </a:defRPr>
            </a:lvl2pPr>
            <a:lvl3pPr marL="1143000" indent="-228600" defTabSz="1797050" eaLnBrk="0" hangingPunct="0">
              <a:defRPr sz="1200">
                <a:solidFill>
                  <a:schemeClr val="tx1"/>
                </a:solidFill>
                <a:latin typeface="Arial Narrow" pitchFamily="34" charset="0"/>
                <a:ea typeface="MS PGothic" pitchFamily="34" charset="-128"/>
              </a:defRPr>
            </a:lvl3pPr>
            <a:lvl4pPr marL="1600200" indent="-228600" defTabSz="1797050" eaLnBrk="0" hangingPunct="0">
              <a:defRPr sz="1200">
                <a:solidFill>
                  <a:schemeClr val="tx1"/>
                </a:solidFill>
                <a:latin typeface="Arial Narrow" pitchFamily="34" charset="0"/>
                <a:ea typeface="MS PGothic" pitchFamily="34" charset="-128"/>
              </a:defRPr>
            </a:lvl4pPr>
            <a:lvl5pPr marL="2057400" indent="-228600" defTabSz="1797050" eaLnBrk="0" hangingPunct="0">
              <a:defRPr sz="1200">
                <a:solidFill>
                  <a:schemeClr val="tx1"/>
                </a:solidFill>
                <a:latin typeface="Arial Narrow" pitchFamily="34" charset="0"/>
                <a:ea typeface="MS PGothic" pitchFamily="34" charset="-128"/>
              </a:defRPr>
            </a:lvl5pPr>
            <a:lvl6pPr marL="25146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just"/>
            <a:r>
              <a:rPr lang="en-IN" sz="2400" dirty="0">
                <a:solidFill>
                  <a:schemeClr val="tx2"/>
                </a:solidFill>
                <a:latin typeface="Times New Roman" pitchFamily="18" charset="0"/>
                <a:cs typeface="Times New Roman" pitchFamily="18" charset="0"/>
              </a:rPr>
              <a:t>In object-oriented programming, every class is characterized by a class invariant. Class invariants are conditions that all objects of that class must satisfy while it can be observable by clients. It is a great idea to use them  to ensure objects are always presented to their clients in a consistent state. </a:t>
            </a:r>
          </a:p>
        </p:txBody>
      </p:sp>
      <p:sp>
        <p:nvSpPr>
          <p:cNvPr id="4131" name="Text Box 565"/>
          <p:cNvSpPr txBox="1">
            <a:spLocks noChangeArrowheads="1"/>
          </p:cNvSpPr>
          <p:nvPr/>
        </p:nvSpPr>
        <p:spPr bwMode="auto">
          <a:xfrm>
            <a:off x="10087518" y="3554027"/>
            <a:ext cx="4632325" cy="7395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7308" tIns="187308" rIns="187308" bIns="187308">
            <a:spAutoFit/>
          </a:bodyPr>
          <a:lstStyle>
            <a:lvl1pPr defTabSz="1797050" eaLnBrk="0" hangingPunct="0">
              <a:defRPr sz="1200">
                <a:solidFill>
                  <a:schemeClr val="tx1"/>
                </a:solidFill>
                <a:latin typeface="Arial Narrow" pitchFamily="34" charset="0"/>
                <a:ea typeface="MS PGothic" pitchFamily="34" charset="-128"/>
              </a:defRPr>
            </a:lvl1pPr>
            <a:lvl2pPr marL="742950" indent="-285750" defTabSz="1797050" eaLnBrk="0" hangingPunct="0">
              <a:defRPr sz="1200">
                <a:solidFill>
                  <a:schemeClr val="tx1"/>
                </a:solidFill>
                <a:latin typeface="Arial Narrow" pitchFamily="34" charset="0"/>
                <a:ea typeface="MS PGothic" pitchFamily="34" charset="-128"/>
              </a:defRPr>
            </a:lvl2pPr>
            <a:lvl3pPr marL="1143000" indent="-228600" defTabSz="1797050" eaLnBrk="0" hangingPunct="0">
              <a:defRPr sz="1200">
                <a:solidFill>
                  <a:schemeClr val="tx1"/>
                </a:solidFill>
                <a:latin typeface="Arial Narrow" pitchFamily="34" charset="0"/>
                <a:ea typeface="MS PGothic" pitchFamily="34" charset="-128"/>
              </a:defRPr>
            </a:lvl3pPr>
            <a:lvl4pPr marL="1600200" indent="-228600" defTabSz="1797050" eaLnBrk="0" hangingPunct="0">
              <a:defRPr sz="1200">
                <a:solidFill>
                  <a:schemeClr val="tx1"/>
                </a:solidFill>
                <a:latin typeface="Arial Narrow" pitchFamily="34" charset="0"/>
                <a:ea typeface="MS PGothic" pitchFamily="34" charset="-128"/>
              </a:defRPr>
            </a:lvl4pPr>
            <a:lvl5pPr marL="2057400" indent="-228600" defTabSz="1797050" eaLnBrk="0" hangingPunct="0">
              <a:defRPr sz="1200">
                <a:solidFill>
                  <a:schemeClr val="tx1"/>
                </a:solidFill>
                <a:latin typeface="Arial Narrow" pitchFamily="34" charset="0"/>
                <a:ea typeface="MS PGothic" pitchFamily="34" charset="-128"/>
              </a:defRPr>
            </a:lvl5pPr>
            <a:lvl6pPr marL="25146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just"/>
            <a:r>
              <a:rPr lang="en-NZ" altLang="zh-CN" sz="2400" dirty="0">
                <a:solidFill>
                  <a:schemeClr val="tx2"/>
                </a:solidFill>
                <a:latin typeface="Times New Roman" pitchFamily="18" charset="0"/>
                <a:cs typeface="Times New Roman" pitchFamily="18" charset="0"/>
              </a:rPr>
              <a:t>Interactions are a common mechanism for describing systems that can be understood and produced.[3]</a:t>
            </a:r>
            <a:r>
              <a:rPr lang="zh-CN" altLang="en-US" sz="2400" dirty="0">
                <a:solidFill>
                  <a:schemeClr val="tx2"/>
                </a:solidFill>
                <a:latin typeface="Times New Roman" pitchFamily="18" charset="0"/>
                <a:cs typeface="Times New Roman" pitchFamily="18" charset="0"/>
              </a:rPr>
              <a:t> </a:t>
            </a:r>
            <a:r>
              <a:rPr lang="en-US" altLang="zh-CN" sz="2400" dirty="0">
                <a:solidFill>
                  <a:schemeClr val="tx2"/>
                </a:solidFill>
                <a:latin typeface="Times New Roman" pitchFamily="18" charset="0"/>
                <a:cs typeface="Times New Roman" pitchFamily="18" charset="0"/>
              </a:rPr>
              <a:t>This assignment focused on validating a model for petrol supply system between petrol company and petrol station. When it comes to real life, the interactions between customer and petrol station are also important which can be implemented into the model in the future.</a:t>
            </a:r>
            <a:endParaRPr lang="en-IN" sz="2400" dirty="0">
              <a:solidFill>
                <a:schemeClr val="tx2"/>
              </a:solidFill>
              <a:latin typeface="Times New Roman" pitchFamily="18" charset="0"/>
              <a:cs typeface="Times New Roman" pitchFamily="18" charset="0"/>
            </a:endParaRPr>
          </a:p>
          <a:p>
            <a:pPr algn="just"/>
            <a:r>
              <a:rPr lang="en-IN" sz="2400" dirty="0">
                <a:solidFill>
                  <a:schemeClr val="tx2"/>
                </a:solidFill>
                <a:latin typeface="Times New Roman" pitchFamily="18" charset="0"/>
                <a:cs typeface="Times New Roman" pitchFamily="18" charset="0"/>
              </a:rPr>
              <a:t> </a:t>
            </a:r>
          </a:p>
          <a:p>
            <a:pPr algn="just"/>
            <a:r>
              <a:rPr lang="en-IN" sz="2400" dirty="0">
                <a:solidFill>
                  <a:schemeClr val="tx2"/>
                </a:solidFill>
                <a:latin typeface="Times New Roman" pitchFamily="18" charset="0"/>
                <a:cs typeface="Times New Roman" pitchFamily="18" charset="0"/>
              </a:rPr>
              <a:t>It is obvious that restock is not likely to happen during night time. Further information such as time constraint can be added into the model which can make it closer to real life.</a:t>
            </a:r>
          </a:p>
        </p:txBody>
      </p:sp>
      <p:graphicFrame>
        <p:nvGraphicFramePr>
          <p:cNvPr id="4132" name="Chart 11"/>
          <p:cNvGraphicFramePr>
            <a:graphicFrameLocks/>
          </p:cNvGraphicFramePr>
          <p:nvPr>
            <p:extLst>
              <p:ext uri="{D42A27DB-BD31-4B8C-83A1-F6EECF244321}">
                <p14:modId xmlns:p14="http://schemas.microsoft.com/office/powerpoint/2010/main" val="3675307112"/>
              </p:ext>
            </p:extLst>
          </p:nvPr>
        </p:nvGraphicFramePr>
        <p:xfrm>
          <a:off x="5707854" y="9614833"/>
          <a:ext cx="3679825" cy="2317750"/>
        </p:xfrm>
        <a:graphic>
          <a:graphicData uri="http://schemas.openxmlformats.org/presentationml/2006/ole">
            <mc:AlternateContent xmlns:mc="http://schemas.openxmlformats.org/markup-compatibility/2006">
              <mc:Choice xmlns:v="urn:schemas-microsoft-com:vml" Requires="v">
                <p:oleObj spid="_x0000_s4176" r:id="rId4" imgW="5230821" imgH="3389670" progId="Excel.Chart.8">
                  <p:embed/>
                </p:oleObj>
              </mc:Choice>
              <mc:Fallback>
                <p:oleObj r:id="rId4" imgW="5230821" imgH="3389670" progId="Excel.Chart.8">
                  <p:embed/>
                  <p:pic>
                    <p:nvPicPr>
                      <p:cNvPr id="0" name="Chart 1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7854" y="9614833"/>
                        <a:ext cx="3679825"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34" name="AutoShape 106" descr="Image result for Flow chart image"/>
          <p:cNvSpPr>
            <a:spLocks noChangeAspect="1" noChangeArrowheads="1"/>
          </p:cNvSpPr>
          <p:nvPr/>
        </p:nvSpPr>
        <p:spPr bwMode="auto">
          <a:xfrm>
            <a:off x="127000"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4135" name="AutoShape 109" descr="Image result for Flow chart image"/>
          <p:cNvSpPr>
            <a:spLocks noChangeAspect="1" noChangeArrowheads="1"/>
          </p:cNvSpPr>
          <p:nvPr/>
        </p:nvSpPr>
        <p:spPr bwMode="auto">
          <a:xfrm>
            <a:off x="279400"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pic>
        <p:nvPicPr>
          <p:cNvPr id="4136" name="Picture 110"/>
          <p:cNvPicPr>
            <a:picLocks noChangeAspect="1" noChangeArrowheads="1"/>
          </p:cNvPicPr>
          <p:nvPr/>
        </p:nvPicPr>
        <p:blipFill>
          <a:blip r:embed="rId6"/>
          <a:stretch>
            <a:fillRect/>
          </a:stretch>
        </p:blipFill>
        <p:spPr bwMode="auto">
          <a:xfrm>
            <a:off x="515461" y="17598158"/>
            <a:ext cx="4306570" cy="2323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37" name="TextBox 5"/>
          <p:cNvSpPr txBox="1">
            <a:spLocks noChangeArrowheads="1"/>
          </p:cNvSpPr>
          <p:nvPr/>
        </p:nvSpPr>
        <p:spPr bwMode="auto">
          <a:xfrm>
            <a:off x="1096167" y="20052354"/>
            <a:ext cx="311150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Narrow" pitchFamily="34" charset="0"/>
                <a:ea typeface="MS PGothic" pitchFamily="34" charset="-128"/>
              </a:defRPr>
            </a:lvl1pPr>
            <a:lvl2pPr marL="742950" indent="-285750" eaLnBrk="0" hangingPunct="0">
              <a:defRPr sz="1200">
                <a:solidFill>
                  <a:schemeClr val="tx1"/>
                </a:solidFill>
                <a:latin typeface="Arial Narrow" pitchFamily="34" charset="0"/>
                <a:ea typeface="MS PGothic" pitchFamily="34" charset="-128"/>
              </a:defRPr>
            </a:lvl2pPr>
            <a:lvl3pPr marL="1143000" indent="-228600" eaLnBrk="0" hangingPunct="0">
              <a:defRPr sz="1200">
                <a:solidFill>
                  <a:schemeClr val="tx1"/>
                </a:solidFill>
                <a:latin typeface="Arial Narrow" pitchFamily="34" charset="0"/>
                <a:ea typeface="MS PGothic" pitchFamily="34" charset="-128"/>
              </a:defRPr>
            </a:lvl3pPr>
            <a:lvl4pPr marL="1600200" indent="-228600" eaLnBrk="0" hangingPunct="0">
              <a:defRPr sz="1200">
                <a:solidFill>
                  <a:schemeClr val="tx1"/>
                </a:solidFill>
                <a:latin typeface="Arial Narrow" pitchFamily="34" charset="0"/>
                <a:ea typeface="MS PGothic" pitchFamily="34" charset="-128"/>
              </a:defRPr>
            </a:lvl4pPr>
            <a:lvl5pPr marL="2057400" indent="-228600" eaLnBrk="0" hangingPunct="0">
              <a:defRPr sz="1200">
                <a:solidFill>
                  <a:schemeClr val="tx1"/>
                </a:solidFill>
                <a:latin typeface="Arial Narrow" pitchFamily="34" charset="0"/>
                <a:ea typeface="MS PGothic" pitchFamily="34" charset="-128"/>
              </a:defRPr>
            </a:lvl5pPr>
            <a:lvl6pPr marL="2514600" indent="-22860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eaLnBrk="1" hangingPunct="1"/>
            <a:r>
              <a:rPr lang="en-US" dirty="0"/>
              <a:t>Figure 1, Overview of the Specification Workflow [1]</a:t>
            </a:r>
            <a:endParaRPr lang="en-IN" dirty="0"/>
          </a:p>
        </p:txBody>
      </p:sp>
      <p:sp>
        <p:nvSpPr>
          <p:cNvPr id="32" name="Rectangle 5"/>
          <p:cNvSpPr>
            <a:spLocks noChangeArrowheads="1"/>
          </p:cNvSpPr>
          <p:nvPr/>
        </p:nvSpPr>
        <p:spPr bwMode="auto">
          <a:xfrm>
            <a:off x="9706655" y="1773880"/>
            <a:ext cx="5412468" cy="837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381" tIns="18687" rIns="37381" bIns="18687">
            <a:spAutoFit/>
          </a:bodyPr>
          <a:lstStyle/>
          <a:p>
            <a:pPr lvl="5" algn="ctr" defTabSz="373063">
              <a:spcBef>
                <a:spcPct val="50000"/>
              </a:spcBef>
              <a:defRPr/>
            </a:pPr>
            <a:r>
              <a:rPr lang="en-US" sz="3200" dirty="0">
                <a:solidFill>
                  <a:schemeClr val="bg1"/>
                </a:solidFill>
                <a:latin typeface="Arial Black" pitchFamily="34" charset="0"/>
              </a:rPr>
              <a:t> </a:t>
            </a:r>
            <a:r>
              <a:rPr lang="en-US" sz="2000" dirty="0">
                <a:solidFill>
                  <a:schemeClr val="bg1"/>
                </a:solidFill>
                <a:latin typeface="Arial Black" pitchFamily="34" charset="0"/>
              </a:rPr>
              <a:t>SOFTENG 752 - 2018 Assignment 2 </a:t>
            </a:r>
          </a:p>
        </p:txBody>
      </p:sp>
      <p:sp>
        <p:nvSpPr>
          <p:cNvPr id="4141" name="Rectangle 2"/>
          <p:cNvSpPr>
            <a:spLocks noChangeArrowheads="1"/>
          </p:cNvSpPr>
          <p:nvPr/>
        </p:nvSpPr>
        <p:spPr bwMode="auto">
          <a:xfrm>
            <a:off x="330200" y="11849100"/>
            <a:ext cx="465137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2400" dirty="0">
                <a:solidFill>
                  <a:schemeClr val="tx2"/>
                </a:solidFill>
                <a:latin typeface="Times New Roman" pitchFamily="18" charset="0"/>
                <a:cs typeface="Times New Roman" pitchFamily="18" charset="0"/>
              </a:rPr>
              <a:t>Firstly, the structure of the petrol supply system in terms of classifiers and the relations between them are described in class diagrams based on UML language. After the static structure of a model has been specified, object diagrams paired with OCL constraint were used to described a snap-shot of the system during runtime. [2]</a:t>
            </a:r>
          </a:p>
          <a:p>
            <a:pPr algn="just"/>
            <a:r>
              <a:rPr lang="en-US" sz="2400" dirty="0">
                <a:solidFill>
                  <a:schemeClr val="tx2"/>
                </a:solidFill>
                <a:latin typeface="Times New Roman" pitchFamily="18" charset="0"/>
                <a:cs typeface="Times New Roman" pitchFamily="18" charset="0"/>
              </a:rPr>
              <a:t>Based on UML and OCL, USE was used as the environment to validate our model. A general view of the USE approach is shown in figure 1.</a:t>
            </a:r>
          </a:p>
          <a:p>
            <a:pPr algn="just"/>
            <a:endParaRPr lang="en-IN" sz="2400" dirty="0">
              <a:solidFill>
                <a:schemeClr val="tx2"/>
              </a:solidFill>
              <a:latin typeface="Times New Roman" pitchFamily="18" charset="0"/>
              <a:cs typeface="Times New Roman" pitchFamily="18" charset="0"/>
            </a:endParaRPr>
          </a:p>
        </p:txBody>
      </p:sp>
      <p:sp>
        <p:nvSpPr>
          <p:cNvPr id="4143" name="TextBox 2"/>
          <p:cNvSpPr txBox="1">
            <a:spLocks noChangeArrowheads="1"/>
          </p:cNvSpPr>
          <p:nvPr/>
        </p:nvSpPr>
        <p:spPr bwMode="auto">
          <a:xfrm>
            <a:off x="10171113" y="11849100"/>
            <a:ext cx="4600575"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Narrow" pitchFamily="34" charset="0"/>
                <a:ea typeface="MS PGothic" pitchFamily="34" charset="-128"/>
              </a:defRPr>
            </a:lvl1pPr>
            <a:lvl2pPr marL="742950" indent="-285750" eaLnBrk="0" hangingPunct="0">
              <a:defRPr sz="1200">
                <a:solidFill>
                  <a:schemeClr val="tx1"/>
                </a:solidFill>
                <a:latin typeface="Arial Narrow" pitchFamily="34" charset="0"/>
                <a:ea typeface="MS PGothic" pitchFamily="34" charset="-128"/>
              </a:defRPr>
            </a:lvl2pPr>
            <a:lvl3pPr marL="1143000" indent="-228600" eaLnBrk="0" hangingPunct="0">
              <a:defRPr sz="1200">
                <a:solidFill>
                  <a:schemeClr val="tx1"/>
                </a:solidFill>
                <a:latin typeface="Arial Narrow" pitchFamily="34" charset="0"/>
                <a:ea typeface="MS PGothic" pitchFamily="34" charset="-128"/>
              </a:defRPr>
            </a:lvl3pPr>
            <a:lvl4pPr marL="1600200" indent="-228600" eaLnBrk="0" hangingPunct="0">
              <a:defRPr sz="1200">
                <a:solidFill>
                  <a:schemeClr val="tx1"/>
                </a:solidFill>
                <a:latin typeface="Arial Narrow" pitchFamily="34" charset="0"/>
                <a:ea typeface="MS PGothic" pitchFamily="34" charset="-128"/>
              </a:defRPr>
            </a:lvl4pPr>
            <a:lvl5pPr marL="2057400" indent="-228600" eaLnBrk="0" hangingPunct="0">
              <a:defRPr sz="1200">
                <a:solidFill>
                  <a:schemeClr val="tx1"/>
                </a:solidFill>
                <a:latin typeface="Arial Narrow" pitchFamily="34" charset="0"/>
                <a:ea typeface="MS PGothic" pitchFamily="34" charset="-128"/>
              </a:defRPr>
            </a:lvl5pPr>
            <a:lvl6pPr marL="2514600" indent="-22860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just" eaLnBrk="1" hangingPunct="1"/>
            <a:r>
              <a:rPr lang="en-US" sz="2400" b="1" dirty="0">
                <a:solidFill>
                  <a:schemeClr val="tx2"/>
                </a:solidFill>
                <a:latin typeface="Times New Roman" pitchFamily="18" charset="0"/>
                <a:cs typeface="Times New Roman" pitchFamily="18" charset="0"/>
              </a:rPr>
              <a:t>[1]</a:t>
            </a:r>
            <a:r>
              <a:rPr lang="en-US" sz="2400" dirty="0">
                <a:solidFill>
                  <a:schemeClr val="tx2"/>
                </a:solidFill>
                <a:latin typeface="Times New Roman" pitchFamily="18" charset="0"/>
                <a:cs typeface="Times New Roman" pitchFamily="18" charset="0"/>
              </a:rPr>
              <a:t> Database Systems Group, </a:t>
            </a:r>
            <a:r>
              <a:rPr lang="en-US" sz="2400" i="1" dirty="0">
                <a:solidFill>
                  <a:schemeClr val="tx2"/>
                </a:solidFill>
                <a:latin typeface="Times New Roman" pitchFamily="18" charset="0"/>
                <a:cs typeface="Times New Roman" pitchFamily="18" charset="0"/>
              </a:rPr>
              <a:t>USE a UML based Specification Environment Preliminary Version 0.1. </a:t>
            </a:r>
            <a:r>
              <a:rPr lang="en-US" sz="2400" dirty="0">
                <a:solidFill>
                  <a:schemeClr val="tx2"/>
                </a:solidFill>
                <a:latin typeface="Times New Roman" pitchFamily="18" charset="0"/>
                <a:cs typeface="Times New Roman" pitchFamily="18" charset="0"/>
              </a:rPr>
              <a:t>Bremen University, May 1978. </a:t>
            </a:r>
          </a:p>
          <a:p>
            <a:pPr eaLnBrk="1" hangingPunct="1"/>
            <a:r>
              <a:rPr lang="en-US" sz="2400" dirty="0">
                <a:solidFill>
                  <a:schemeClr val="tx2"/>
                </a:solidFill>
                <a:latin typeface="Times New Roman" pitchFamily="18" charset="0"/>
                <a:cs typeface="Times New Roman" pitchFamily="18" charset="0"/>
              </a:rPr>
              <a:t> </a:t>
            </a:r>
          </a:p>
          <a:p>
            <a:pPr algn="just" eaLnBrk="1" hangingPunct="1"/>
            <a:r>
              <a:rPr lang="en-US" sz="2400" b="1" dirty="0">
                <a:solidFill>
                  <a:schemeClr val="tx2"/>
                </a:solidFill>
                <a:latin typeface="Times New Roman" pitchFamily="18" charset="0"/>
                <a:cs typeface="Times New Roman" pitchFamily="18" charset="0"/>
              </a:rPr>
              <a:t>[2]</a:t>
            </a:r>
            <a:r>
              <a:rPr lang="en-US" sz="2400" dirty="0">
                <a:solidFill>
                  <a:schemeClr val="tx2"/>
                </a:solidFill>
                <a:latin typeface="Times New Roman" pitchFamily="18" charset="0"/>
                <a:cs typeface="Times New Roman" pitchFamily="18" charset="0"/>
              </a:rPr>
              <a:t> </a:t>
            </a:r>
            <a:r>
              <a:rPr lang="en-NZ" sz="2400" dirty="0" err="1">
                <a:solidFill>
                  <a:schemeClr val="tx2"/>
                </a:solidFill>
                <a:latin typeface="Times New Roman" pitchFamily="18" charset="0"/>
                <a:cs typeface="Times New Roman" pitchFamily="18" charset="0"/>
              </a:rPr>
              <a:t>Kyas</a:t>
            </a:r>
            <a:r>
              <a:rPr lang="en-NZ" sz="2400" dirty="0">
                <a:solidFill>
                  <a:schemeClr val="tx2"/>
                </a:solidFill>
                <a:latin typeface="Times New Roman" pitchFamily="18" charset="0"/>
                <a:cs typeface="Times New Roman" pitchFamily="18" charset="0"/>
              </a:rPr>
              <a:t>, Marcel. (2018). Verifying OCL specifications of UML models : tool support and compositionality. </a:t>
            </a:r>
            <a:endParaRPr lang="en-US" sz="2400" dirty="0">
              <a:solidFill>
                <a:schemeClr val="tx2"/>
              </a:solidFill>
              <a:latin typeface="Times New Roman" pitchFamily="18" charset="0"/>
              <a:cs typeface="Times New Roman" pitchFamily="18" charset="0"/>
            </a:endParaRPr>
          </a:p>
          <a:p>
            <a:pPr eaLnBrk="1" hangingPunct="1"/>
            <a:r>
              <a:rPr lang="en-US" sz="2400" dirty="0">
                <a:solidFill>
                  <a:schemeClr val="tx2"/>
                </a:solidFill>
                <a:latin typeface="Times New Roman" pitchFamily="18" charset="0"/>
                <a:cs typeface="Times New Roman" pitchFamily="18" charset="0"/>
              </a:rPr>
              <a:t> </a:t>
            </a:r>
          </a:p>
          <a:p>
            <a:pPr algn="just" eaLnBrk="1" hangingPunct="1"/>
            <a:r>
              <a:rPr lang="en-US" sz="2400" b="1" dirty="0">
                <a:solidFill>
                  <a:schemeClr val="tx2"/>
                </a:solidFill>
                <a:latin typeface="Times New Roman" pitchFamily="18" charset="0"/>
                <a:cs typeface="Times New Roman" pitchFamily="18" charset="0"/>
              </a:rPr>
              <a:t>[3] </a:t>
            </a:r>
            <a:r>
              <a:rPr lang="en-US" sz="2400" dirty="0">
                <a:solidFill>
                  <a:schemeClr val="tx2"/>
                </a:solidFill>
                <a:latin typeface="Times New Roman" pitchFamily="18" charset="0"/>
                <a:cs typeface="Times New Roman" pitchFamily="18" charset="0"/>
              </a:rPr>
              <a:t>Object Management Group, “Unified Modeling Language (OMG UML), Version 2.5.1”, December 2017.</a:t>
            </a:r>
          </a:p>
          <a:p>
            <a:pPr eaLnBrk="1" hangingPunct="1"/>
            <a:endParaRPr lang="en-US" sz="2400" dirty="0">
              <a:solidFill>
                <a:schemeClr val="tx2"/>
              </a:solidFill>
              <a:latin typeface="Times New Roman" pitchFamily="18" charset="0"/>
              <a:cs typeface="Times New Roman" pitchFamily="18" charset="0"/>
            </a:endParaRPr>
          </a:p>
        </p:txBody>
      </p:sp>
      <p:sp>
        <p:nvSpPr>
          <p:cNvPr id="23" name="Text Box 561">
            <a:extLst>
              <a:ext uri="{FF2B5EF4-FFF2-40B4-BE49-F238E27FC236}">
                <a16:creationId xmlns:a16="http://schemas.microsoft.com/office/drawing/2014/main" id="{FB77FAD9-ACAA-4651-A98C-47EEC518C605}"/>
              </a:ext>
            </a:extLst>
          </p:cNvPr>
          <p:cNvSpPr txBox="1">
            <a:spLocks noChangeArrowheads="1"/>
          </p:cNvSpPr>
          <p:nvPr/>
        </p:nvSpPr>
        <p:spPr bwMode="auto">
          <a:xfrm>
            <a:off x="5234781" y="13737290"/>
            <a:ext cx="4635659" cy="40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7390" tIns="18692" rIns="37390" bIns="18692">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dirty="0">
                <a:solidFill>
                  <a:schemeClr val="bg1"/>
                </a:solidFill>
                <a:latin typeface="Times New Roman" pitchFamily="18" charset="0"/>
                <a:cs typeface="Times New Roman" pitchFamily="18" charset="0"/>
              </a:rPr>
              <a:t>Verification</a:t>
            </a:r>
          </a:p>
        </p:txBody>
      </p:sp>
      <p:sp>
        <p:nvSpPr>
          <p:cNvPr id="24" name="Text Box 564">
            <a:extLst>
              <a:ext uri="{FF2B5EF4-FFF2-40B4-BE49-F238E27FC236}">
                <a16:creationId xmlns:a16="http://schemas.microsoft.com/office/drawing/2014/main" id="{C6C17C44-72A2-4ABE-BC3D-D27AA7027317}"/>
              </a:ext>
            </a:extLst>
          </p:cNvPr>
          <p:cNvSpPr txBox="1">
            <a:spLocks noChangeArrowheads="1"/>
          </p:cNvSpPr>
          <p:nvPr/>
        </p:nvSpPr>
        <p:spPr bwMode="auto">
          <a:xfrm>
            <a:off x="5122704" y="14143690"/>
            <a:ext cx="4632325" cy="747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7308" tIns="187308" rIns="187308" bIns="187308">
            <a:spAutoFit/>
          </a:bodyPr>
          <a:lstStyle>
            <a:lvl1pPr defTabSz="1797050" eaLnBrk="0" hangingPunct="0">
              <a:defRPr sz="1200">
                <a:solidFill>
                  <a:schemeClr val="tx1"/>
                </a:solidFill>
                <a:latin typeface="Arial Narrow" pitchFamily="34" charset="0"/>
                <a:ea typeface="MS PGothic" pitchFamily="34" charset="-128"/>
              </a:defRPr>
            </a:lvl1pPr>
            <a:lvl2pPr marL="742950" indent="-285750" defTabSz="1797050" eaLnBrk="0" hangingPunct="0">
              <a:defRPr sz="1200">
                <a:solidFill>
                  <a:schemeClr val="tx1"/>
                </a:solidFill>
                <a:latin typeface="Arial Narrow" pitchFamily="34" charset="0"/>
                <a:ea typeface="MS PGothic" pitchFamily="34" charset="-128"/>
              </a:defRPr>
            </a:lvl2pPr>
            <a:lvl3pPr marL="1143000" indent="-228600" defTabSz="1797050" eaLnBrk="0" hangingPunct="0">
              <a:defRPr sz="1200">
                <a:solidFill>
                  <a:schemeClr val="tx1"/>
                </a:solidFill>
                <a:latin typeface="Arial Narrow" pitchFamily="34" charset="0"/>
                <a:ea typeface="MS PGothic" pitchFamily="34" charset="-128"/>
              </a:defRPr>
            </a:lvl3pPr>
            <a:lvl4pPr marL="1600200" indent="-228600" defTabSz="1797050" eaLnBrk="0" hangingPunct="0">
              <a:defRPr sz="1200">
                <a:solidFill>
                  <a:schemeClr val="tx1"/>
                </a:solidFill>
                <a:latin typeface="Arial Narrow" pitchFamily="34" charset="0"/>
                <a:ea typeface="MS PGothic" pitchFamily="34" charset="-128"/>
              </a:defRPr>
            </a:lvl4pPr>
            <a:lvl5pPr marL="2057400" indent="-228600" defTabSz="1797050" eaLnBrk="0" hangingPunct="0">
              <a:defRPr sz="1200">
                <a:solidFill>
                  <a:schemeClr val="tx1"/>
                </a:solidFill>
                <a:latin typeface="Arial Narrow" pitchFamily="34" charset="0"/>
                <a:ea typeface="MS PGothic" pitchFamily="34" charset="-128"/>
              </a:defRPr>
            </a:lvl5pPr>
            <a:lvl6pPr marL="25146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just"/>
            <a:r>
              <a:rPr lang="en-IN" sz="2400" dirty="0" err="1">
                <a:solidFill>
                  <a:schemeClr val="tx2"/>
                </a:solidFill>
                <a:latin typeface="Times New Roman" pitchFamily="18" charset="0"/>
                <a:cs typeface="Times New Roman" pitchFamily="18" charset="0"/>
              </a:rPr>
              <a:t>Todo</a:t>
            </a:r>
            <a:r>
              <a:rPr lang="en-IN" sz="2400" dirty="0">
                <a:solidFill>
                  <a:schemeClr val="tx2"/>
                </a:solidFill>
                <a:latin typeface="Times New Roman" pitchFamily="18" charset="0"/>
                <a:cs typeface="Times New Roman" pitchFamily="18" charset="0"/>
              </a:rPr>
              <a:t>….</a:t>
            </a:r>
          </a:p>
        </p:txBody>
      </p:sp>
    </p:spTree>
  </p:cSld>
  <p:clrMapOvr>
    <a:masterClrMapping/>
  </p:clrMapOvr>
</p:sld>
</file>

<file path=ppt/theme/theme1.xml><?xml version="1.0" encoding="utf-8"?>
<a:theme xmlns:a="http://schemas.openxmlformats.org/drawingml/2006/main" name="Custom Design">
  <a:themeElements>
    <a:clrScheme name="ResearchPosters Default">
      <a:dk1>
        <a:srgbClr val="1BADCF"/>
      </a:dk1>
      <a:lt1>
        <a:srgbClr val="FFFFFF"/>
      </a:lt1>
      <a:dk2>
        <a:srgbClr val="000000"/>
      </a:dk2>
      <a:lt2>
        <a:srgbClr val="F4F1E9"/>
      </a:lt2>
      <a:accent1>
        <a:srgbClr val="D7D7D7"/>
      </a:accent1>
      <a:accent2>
        <a:srgbClr val="0D5667"/>
      </a:accent2>
      <a:accent3>
        <a:srgbClr val="14819B"/>
      </a:accent3>
      <a:accent4>
        <a:srgbClr val="000000"/>
      </a:accent4>
      <a:accent5>
        <a:srgbClr val="CEF0F8"/>
      </a:accent5>
      <a:accent6>
        <a:srgbClr val="BF9000"/>
      </a:accent6>
      <a:hlink>
        <a:srgbClr val="6CD3EB"/>
      </a:hlink>
      <a:folHlink>
        <a:srgbClr val="FFC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9639</TotalTime>
  <Words>425</Words>
  <Application>Microsoft Office PowerPoint</Application>
  <PresentationFormat>Custom</PresentationFormat>
  <Paragraphs>42</Paragraphs>
  <Slides>1</Slides>
  <Notes>1</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1" baseType="lpstr">
      <vt:lpstr>MS PGothic</vt:lpstr>
      <vt:lpstr>MS PGothic</vt:lpstr>
      <vt:lpstr>Arial</vt:lpstr>
      <vt:lpstr>Arial Black</vt:lpstr>
      <vt:lpstr>Arial Narrow</vt:lpstr>
      <vt:lpstr>Times New Roman</vt:lpstr>
      <vt:lpstr>Custom Design</vt:lpstr>
      <vt:lpstr>1_Custom Design</vt:lpstr>
      <vt:lpstr>2_Custom Design</vt:lpstr>
      <vt:lpstr>Microsoft Excel Chart</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A2 Portrait Poster Template</dc:title>
  <dc:subject>Free PowerPoint poster templates</dc:subject>
  <dc:creator>Copywrite Digital - Tralee - 066 7128671</dc:creator>
  <cp:keywords>poster presentation, poster design, poster template</cp:keywords>
  <cp:lastModifiedBy>Haywood</cp:lastModifiedBy>
  <cp:revision>276</cp:revision>
  <cp:lastPrinted>2009-11-10T08:04:03Z</cp:lastPrinted>
  <dcterms:created xsi:type="dcterms:W3CDTF">2009-11-10T07:29:27Z</dcterms:created>
  <dcterms:modified xsi:type="dcterms:W3CDTF">2018-10-10T04:59:43Z</dcterms:modified>
  <cp:category>Powerpoint poster templates</cp:category>
</cp:coreProperties>
</file>