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1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3524-14F8-4221-A9AF-4F6968293EC3}" type="datetimeFigureOut">
              <a:rPr lang="en-US" smtClean="0"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FC84-5AD3-44DE-B9A5-7A7B40345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5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3524-14F8-4221-A9AF-4F6968293EC3}" type="datetimeFigureOut">
              <a:rPr lang="en-US" smtClean="0"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FC84-5AD3-44DE-B9A5-7A7B40345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5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3524-14F8-4221-A9AF-4F6968293EC3}" type="datetimeFigureOut">
              <a:rPr lang="en-US" smtClean="0"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FC84-5AD3-44DE-B9A5-7A7B40345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2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3524-14F8-4221-A9AF-4F6968293EC3}" type="datetimeFigureOut">
              <a:rPr lang="en-US" smtClean="0"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FC84-5AD3-44DE-B9A5-7A7B40345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3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3524-14F8-4221-A9AF-4F6968293EC3}" type="datetimeFigureOut">
              <a:rPr lang="en-US" smtClean="0"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FC84-5AD3-44DE-B9A5-7A7B40345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3524-14F8-4221-A9AF-4F6968293EC3}" type="datetimeFigureOut">
              <a:rPr lang="en-US" smtClean="0"/>
              <a:t>7/16/2017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FC84-5AD3-44DE-B9A5-7A7B40345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2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3524-14F8-4221-A9AF-4F6968293EC3}" type="datetimeFigureOut">
              <a:rPr lang="en-US" smtClean="0"/>
              <a:t>7/16/2017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FC84-5AD3-44DE-B9A5-7A7B40345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1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3524-14F8-4221-A9AF-4F6968293EC3}" type="datetimeFigureOut">
              <a:rPr lang="en-US" smtClean="0"/>
              <a:t>7/16/2017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FC84-5AD3-44DE-B9A5-7A7B40345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3524-14F8-4221-A9AF-4F6968293EC3}" type="datetimeFigureOut">
              <a:rPr lang="en-US" smtClean="0"/>
              <a:t>7/16/2017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FC84-5AD3-44DE-B9A5-7A7B40345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5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3524-14F8-4221-A9AF-4F6968293EC3}" type="datetimeFigureOut">
              <a:rPr lang="en-US" smtClean="0"/>
              <a:t>7/16/2017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FC84-5AD3-44DE-B9A5-7A7B40345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1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3524-14F8-4221-A9AF-4F6968293EC3}" type="datetimeFigureOut">
              <a:rPr lang="en-US" smtClean="0"/>
              <a:t>7/16/2017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FC84-5AD3-44DE-B9A5-7A7B40345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03524-14F8-4221-A9AF-4F6968293EC3}" type="datetimeFigureOut">
              <a:rPr lang="en-US" smtClean="0"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CFC84-5AD3-44DE-B9A5-7A7B40345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7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5193993" y="2466975"/>
            <a:ext cx="1860550" cy="2155825"/>
          </a:xfrm>
          <a:custGeom>
            <a:avLst/>
            <a:gdLst>
              <a:gd name="connsiteX0" fmla="*/ 0 w 1860550"/>
              <a:gd name="connsiteY0" fmla="*/ 292100 h 2155825"/>
              <a:gd name="connsiteX1" fmla="*/ 431800 w 1860550"/>
              <a:gd name="connsiteY1" fmla="*/ 0 h 2155825"/>
              <a:gd name="connsiteX2" fmla="*/ 431800 w 1860550"/>
              <a:gd name="connsiteY2" fmla="*/ 1901825 h 2155825"/>
              <a:gd name="connsiteX3" fmla="*/ 1860550 w 1860550"/>
              <a:gd name="connsiteY3" fmla="*/ 1901825 h 2155825"/>
              <a:gd name="connsiteX4" fmla="*/ 1492250 w 1860550"/>
              <a:gd name="connsiteY4" fmla="*/ 2155825 h 2155825"/>
              <a:gd name="connsiteX5" fmla="*/ 6350 w 1860550"/>
              <a:gd name="connsiteY5" fmla="*/ 2155825 h 2155825"/>
              <a:gd name="connsiteX6" fmla="*/ 0 w 1860550"/>
              <a:gd name="connsiteY6" fmla="*/ 292100 h 215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60550" h="2155825">
                <a:moveTo>
                  <a:pt x="0" y="292100"/>
                </a:moveTo>
                <a:lnTo>
                  <a:pt x="431800" y="0"/>
                </a:lnTo>
                <a:lnTo>
                  <a:pt x="431800" y="1901825"/>
                </a:lnTo>
                <a:lnTo>
                  <a:pt x="1860550" y="1901825"/>
                </a:lnTo>
                <a:lnTo>
                  <a:pt x="1492250" y="2155825"/>
                </a:lnTo>
                <a:lnTo>
                  <a:pt x="6350" y="2155825"/>
                </a:lnTo>
                <a:cubicBezTo>
                  <a:pt x="4233" y="1534583"/>
                  <a:pt x="2117" y="913342"/>
                  <a:pt x="0" y="2921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837235" y="3455994"/>
            <a:ext cx="1206500" cy="682626"/>
            <a:chOff x="5861050" y="3384549"/>
            <a:chExt cx="1314450" cy="682626"/>
          </a:xfrm>
          <a:solidFill>
            <a:schemeClr val="tx1"/>
          </a:solidFill>
        </p:grpSpPr>
        <p:sp>
          <p:nvSpPr>
            <p:cNvPr id="6" name="Arc 5"/>
            <p:cNvSpPr/>
            <p:nvPr/>
          </p:nvSpPr>
          <p:spPr>
            <a:xfrm rot="5400000">
              <a:off x="6176962" y="3068637"/>
              <a:ext cx="682625" cy="1314450"/>
            </a:xfrm>
            <a:prstGeom prst="arc">
              <a:avLst>
                <a:gd name="adj1" fmla="val 11034030"/>
                <a:gd name="adj2" fmla="val 21375446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941219" y="3384549"/>
              <a:ext cx="604837" cy="6826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83235" y="2519372"/>
            <a:ext cx="1317195" cy="651952"/>
            <a:chOff x="5607051" y="2447927"/>
            <a:chExt cx="1292224" cy="651952"/>
          </a:xfrm>
          <a:solidFill>
            <a:schemeClr val="tx1"/>
          </a:solidFill>
        </p:grpSpPr>
        <p:sp>
          <p:nvSpPr>
            <p:cNvPr id="7" name="Arc 6"/>
            <p:cNvSpPr/>
            <p:nvPr/>
          </p:nvSpPr>
          <p:spPr>
            <a:xfrm rot="5400000">
              <a:off x="5927189" y="2127793"/>
              <a:ext cx="651947" cy="1292224"/>
            </a:xfrm>
            <a:prstGeom prst="arc">
              <a:avLst>
                <a:gd name="adj1" fmla="val 11034030"/>
                <a:gd name="adj2" fmla="val 21375446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41219" y="2447927"/>
              <a:ext cx="414339" cy="651952"/>
            </a:xfrm>
            <a:custGeom>
              <a:avLst/>
              <a:gdLst>
                <a:gd name="connsiteX0" fmla="*/ 0 w 390526"/>
                <a:gd name="connsiteY0" fmla="*/ 0 h 651948"/>
                <a:gd name="connsiteX1" fmla="*/ 390526 w 390526"/>
                <a:gd name="connsiteY1" fmla="*/ 0 h 651948"/>
                <a:gd name="connsiteX2" fmla="*/ 390526 w 390526"/>
                <a:gd name="connsiteY2" fmla="*/ 651948 h 651948"/>
                <a:gd name="connsiteX3" fmla="*/ 0 w 390526"/>
                <a:gd name="connsiteY3" fmla="*/ 651948 h 651948"/>
                <a:gd name="connsiteX4" fmla="*/ 0 w 390526"/>
                <a:gd name="connsiteY4" fmla="*/ 0 h 651948"/>
                <a:gd name="connsiteX0" fmla="*/ 0 w 411957"/>
                <a:gd name="connsiteY0" fmla="*/ 0 h 651948"/>
                <a:gd name="connsiteX1" fmla="*/ 411957 w 411957"/>
                <a:gd name="connsiteY1" fmla="*/ 2381 h 651948"/>
                <a:gd name="connsiteX2" fmla="*/ 390526 w 411957"/>
                <a:gd name="connsiteY2" fmla="*/ 651948 h 651948"/>
                <a:gd name="connsiteX3" fmla="*/ 0 w 411957"/>
                <a:gd name="connsiteY3" fmla="*/ 651948 h 651948"/>
                <a:gd name="connsiteX4" fmla="*/ 0 w 411957"/>
                <a:gd name="connsiteY4" fmla="*/ 0 h 651948"/>
                <a:gd name="connsiteX0" fmla="*/ 0 w 414339"/>
                <a:gd name="connsiteY0" fmla="*/ 0 h 651948"/>
                <a:gd name="connsiteX1" fmla="*/ 411957 w 414339"/>
                <a:gd name="connsiteY1" fmla="*/ 2381 h 651948"/>
                <a:gd name="connsiteX2" fmla="*/ 414339 w 414339"/>
                <a:gd name="connsiteY2" fmla="*/ 651948 h 651948"/>
                <a:gd name="connsiteX3" fmla="*/ 0 w 414339"/>
                <a:gd name="connsiteY3" fmla="*/ 651948 h 651948"/>
                <a:gd name="connsiteX4" fmla="*/ 0 w 414339"/>
                <a:gd name="connsiteY4" fmla="*/ 0 h 65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339" h="651948">
                  <a:moveTo>
                    <a:pt x="0" y="0"/>
                  </a:moveTo>
                  <a:lnTo>
                    <a:pt x="411957" y="2381"/>
                  </a:lnTo>
                  <a:lnTo>
                    <a:pt x="414339" y="651948"/>
                  </a:lnTo>
                  <a:lnTo>
                    <a:pt x="0" y="65194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4876755" y="4545955"/>
            <a:ext cx="24384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Consulting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75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Burks</dc:creator>
  <cp:lastModifiedBy>Larry Burks</cp:lastModifiedBy>
  <cp:revision>9</cp:revision>
  <dcterms:created xsi:type="dcterms:W3CDTF">2017-03-19T19:57:31Z</dcterms:created>
  <dcterms:modified xsi:type="dcterms:W3CDTF">2017-07-16T17:10:16Z</dcterms:modified>
</cp:coreProperties>
</file>