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type="screen4x3" cy="6858000" cx="9144000"/>
  <p:notesSz cx="6858000" cy="9144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Times New Roman" pitchFamily="18" charset="0"/>
        <a:sym typeface="Times New Roman" pitchFamily="18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Times New Roman" pitchFamily="18" charset="0"/>
        <a:sym typeface="Times New Roman" pitchFamily="18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Times New Roman" pitchFamily="18" charset="0"/>
        <a:sym typeface="Times New Roman" pitchFamily="18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Times New Roman" pitchFamily="18" charset="0"/>
        <a:sym typeface="Times New Roman" pitchFamily="18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 u="none">
        <a:solidFill>
          <a:schemeClr val="dk1"/>
        </a:solidFill>
        <a:latin typeface="Times New Roman" pitchFamily="18" charset="0"/>
        <a:sym typeface="Times New Roman" pitchFamily="18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32787"/>
    <p:restoredTop sz="90929"/>
  </p:normalViewPr>
  <p:slideViewPr>
    <p:cSldViewPr showGuides="0" snapToGrid="1" snapToObjects="0">
      <p:cViewPr varScale="1">
        <p:scale>
          <a:sx n="66" d="100"/>
          <a:sy n="66" d="100"/>
        </p:scale>
        <p:origin x="-1272" y="-102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tableStyles" Target="tableStyles.xml"/><Relationship Id="rId38" Type="http://schemas.openxmlformats.org/officeDocument/2006/relationships/presProps" Target="presProps.xml"/><Relationship Id="rId39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88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sz="1200" lang="zh-CN"/>
          </a:p>
        </p:txBody>
      </p:sp>
      <p:sp>
        <p:nvSpPr>
          <p:cNvPr id="1048889" name=""/>
          <p:cNvSpPr/>
          <p:nvPr>
            <p:ph type="dt" sz="full" idx="1"/>
          </p:nvPr>
        </p:nvSpPr>
        <p:spPr>
          <a:xfrm rot="0">
            <a:off x="388620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eaLnBrk="1" hangingPunct="1" latinLnBrk="1" lvl="0"/>
            <a:endParaRPr altLang="en-US" sz="1200" lang="zh-CN"/>
          </a:p>
        </p:txBody>
      </p:sp>
      <p:sp>
        <p:nvSpPr>
          <p:cNvPr id="1048890" name=""/>
          <p:cNvSpPr/>
          <p:nvPr>
            <p:ph type="sldImg" sz="full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8891" name=""/>
          <p:cNvSpPr/>
          <p:nvPr>
            <p:ph type="body" sz="quarter" idx="3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CN"/>
              <a:t>Click to edit Master text styles</a:t>
            </a:r>
          </a:p>
          <a:p>
            <a:pPr lvl="1"/>
            <a:r>
              <a:rPr altLang="en-US" lang="zh-CN"/>
              <a:t>Second level</a:t>
            </a:r>
          </a:p>
          <a:p>
            <a:pPr lvl="2"/>
            <a:r>
              <a:rPr altLang="en-US" lang="zh-CN"/>
              <a:t>Third level</a:t>
            </a:r>
          </a:p>
          <a:p>
            <a:pPr lvl="3"/>
            <a:r>
              <a:rPr altLang="en-US" lang="zh-CN"/>
              <a:t>Fourth level</a:t>
            </a:r>
          </a:p>
          <a:p>
            <a:pPr lvl="4"/>
            <a:r>
              <a:rPr altLang="en-US" lang="zh-CN"/>
              <a:t>Fifth level</a:t>
            </a:r>
          </a:p>
        </p:txBody>
      </p:sp>
      <p:sp>
        <p:nvSpPr>
          <p:cNvPr id="1048892" name=""/>
          <p:cNvSpPr/>
          <p:nvPr>
            <p:ph type="ftr" sz="quarter" idx="4"/>
          </p:nvPr>
        </p:nvSpPr>
        <p:spPr>
          <a:xfrm rot="0">
            <a:off x="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endParaRPr altLang="en-US" sz="1200" lang="zh-CN"/>
          </a:p>
        </p:txBody>
      </p:sp>
      <p:sp>
        <p:nvSpPr>
          <p:cNvPr id="1048893" name=""/>
          <p:cNvSpPr/>
          <p:nvPr>
            <p:ph type="sldNum" sz="quarter" idx="5"/>
          </p:nvPr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CN"/>
              <a:pPr algn="r" eaLnBrk="1" hangingPunct="1" latinLnBrk="1" lvl="0"/>
            </a:fld>
            <a:endParaRPr altLang="en-US" sz="1200" lang="zh-CN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latinLnBrk="1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sym typeface="Times New Roman" pitchFamily="18" charset="0"/>
      </a:defRPr>
    </a:lvl1pPr>
    <a:lvl2pPr algn="l" fontAlgn="base" indent="0" latinLnBrk="1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sym typeface="Times New Roman" pitchFamily="18" charset="0"/>
      </a:defRPr>
    </a:lvl2pPr>
    <a:lvl3pPr algn="l" fontAlgn="base" indent="0" latinLnBrk="1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sym typeface="Times New Roman" pitchFamily="18" charset="0"/>
      </a:defRPr>
    </a:lvl3pPr>
    <a:lvl4pPr algn="l" fontAlgn="base" indent="0" latinLnBrk="1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sym typeface="Times New Roman" pitchFamily="18" charset="0"/>
      </a:defRPr>
    </a:lvl4pPr>
    <a:lvl5pPr algn="l" fontAlgn="base" indent="0" latinLnBrk="1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sym typeface="Times New Roman" pitchFamily="18" charset="0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7" name=""/>
          <p:cNvSpPr/>
          <p:nvPr/>
        </p:nvSpPr>
        <p:spPr>
          <a:xfrm rot="0">
            <a:off x="381000" y="0"/>
            <a:ext cx="609600" cy="6858000"/>
          </a:xfrm>
          <a:prstGeom prst="rect"/>
          <a:solidFill>
            <a:srgbClr val="FEC3AE">
              <a:alpha val="54117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588" name=""/>
          <p:cNvSpPr/>
          <p:nvPr/>
        </p:nvSpPr>
        <p:spPr>
          <a:xfrm rot="0">
            <a:off x="276225" y="0"/>
            <a:ext cx="104775" cy="6858000"/>
          </a:xfrm>
          <a:prstGeom prst="rect"/>
          <a:solidFill>
            <a:srgbClr val="FFD9CE">
              <a:alpha val="36078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589" name=""/>
          <p:cNvSpPr/>
          <p:nvPr/>
        </p:nvSpPr>
        <p:spPr>
          <a:xfrm rot="0">
            <a:off x="990600" y="0"/>
            <a:ext cx="182562" cy="6858000"/>
          </a:xfrm>
          <a:prstGeom prst="rect"/>
          <a:solidFill>
            <a:srgbClr val="FFD9CE">
              <a:alpha val="70195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590" name=""/>
          <p:cNvSpPr/>
          <p:nvPr/>
        </p:nvSpPr>
        <p:spPr>
          <a:xfrm rot="0">
            <a:off x="1141412" y="0"/>
            <a:ext cx="230187" cy="6858000"/>
          </a:xfrm>
          <a:prstGeom prst="rect"/>
          <a:solidFill>
            <a:srgbClr val="FFEDE8">
              <a:alpha val="70979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591" name=""/>
          <p:cNvSpPr/>
          <p:nvPr/>
        </p:nvSpPr>
        <p:spPr>
          <a:xfrm rot="0">
            <a:off x="106362" y="0"/>
            <a:ext cx="0" cy="6858000"/>
          </a:xfrm>
          <a:prstGeom prst="line"/>
          <a:noFill/>
          <a:ln w="57150" cap="flat" cmpd="sng">
            <a:solidFill>
              <a:srgbClr val="FEC3AE">
                <a:alpha val="72940"/>
              </a:srgbClr>
            </a:solidFill>
            <a:prstDash val="solid"/>
            <a:round/>
          </a:ln>
        </p:spPr>
      </p:sp>
      <p:sp>
        <p:nvSpPr>
          <p:cNvPr id="1048592" name=""/>
          <p:cNvSpPr/>
          <p:nvPr/>
        </p:nvSpPr>
        <p:spPr>
          <a:xfrm rot="0">
            <a:off x="914400" y="0"/>
            <a:ext cx="0" cy="6858000"/>
          </a:xfrm>
          <a:prstGeom prst="line"/>
          <a:noFill/>
          <a:ln w="57150" cap="flat" cmpd="sng">
            <a:solidFill>
              <a:srgbClr val="FFEDE8">
                <a:alpha val="83136"/>
              </a:srgbClr>
            </a:solidFill>
            <a:prstDash val="solid"/>
            <a:round/>
          </a:ln>
        </p:spPr>
      </p:sp>
      <p:sp>
        <p:nvSpPr>
          <p:cNvPr id="1048593" name=""/>
          <p:cNvSpPr/>
          <p:nvPr/>
        </p:nvSpPr>
        <p:spPr>
          <a:xfrm rot="0">
            <a:off x="854075" y="0"/>
            <a:ext cx="0" cy="6858000"/>
          </a:xfrm>
          <a:prstGeom prst="line"/>
          <a:noFill/>
          <a:ln w="57150" cap="flat" cmpd="sng">
            <a:solidFill>
              <a:srgbClr val="FEC3AE">
                <a:alpha val="100000"/>
              </a:srgbClr>
            </a:solidFill>
            <a:prstDash val="solid"/>
            <a:round/>
          </a:ln>
        </p:spPr>
      </p:sp>
      <p:sp>
        <p:nvSpPr>
          <p:cNvPr id="1048594" name=""/>
          <p:cNvSpPr/>
          <p:nvPr/>
        </p:nvSpPr>
        <p:spPr>
          <a:xfrm rot="0">
            <a:off x="1727200" y="0"/>
            <a:ext cx="0" cy="6858000"/>
          </a:xfrm>
          <a:prstGeom prst="line"/>
          <a:noFill/>
          <a:ln w="28575" cap="flat" cmpd="sng">
            <a:solidFill>
              <a:srgbClr val="FEC3AE">
                <a:alpha val="81960"/>
              </a:srgbClr>
            </a:solidFill>
            <a:prstDash val="solid"/>
            <a:round/>
          </a:ln>
        </p:spPr>
      </p:sp>
      <p:sp>
        <p:nvSpPr>
          <p:cNvPr id="1048595" name=""/>
          <p:cNvSpPr/>
          <p:nvPr/>
        </p:nvSpPr>
        <p:spPr>
          <a:xfrm rot="0">
            <a:off x="1066800" y="0"/>
            <a:ext cx="0" cy="6858000"/>
          </a:xfrm>
          <a:prstGeom prst="line"/>
          <a:noFill/>
          <a:ln w="9525" cap="flat" cmpd="sng">
            <a:solidFill>
              <a:srgbClr val="FEC3AE">
                <a:alpha val="100000"/>
              </a:srgbClr>
            </a:solidFill>
            <a:prstDash val="solid"/>
            <a:round/>
          </a:ln>
        </p:spPr>
      </p:sp>
      <p:sp>
        <p:nvSpPr>
          <p:cNvPr id="1048596" name=""/>
          <p:cNvSpPr/>
          <p:nvPr/>
        </p:nvSpPr>
        <p:spPr>
          <a:xfrm rot="0">
            <a:off x="9113838" y="0"/>
            <a:ext cx="0" cy="6858000"/>
          </a:xfrm>
          <a:prstGeom prst="line"/>
          <a:noFill/>
          <a:ln w="57150" cap="flat" cmpd="thickThin">
            <a:solidFill>
              <a:srgbClr val="FEC3AE">
                <a:alpha val="100000"/>
              </a:srgbClr>
            </a:solidFill>
            <a:prstDash val="solid"/>
            <a:round/>
          </a:ln>
        </p:spPr>
      </p:sp>
      <p:sp>
        <p:nvSpPr>
          <p:cNvPr id="1048597" name=""/>
          <p:cNvSpPr/>
          <p:nvPr/>
        </p:nvSpPr>
        <p:spPr>
          <a:xfrm rot="0">
            <a:off x="1219200" y="0"/>
            <a:ext cx="76200" cy="6858000"/>
          </a:xfrm>
          <a:prstGeom prst="rect"/>
          <a:solidFill>
            <a:srgbClr val="FEC3AE">
              <a:alpha val="50980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598" name=""/>
          <p:cNvSpPr/>
          <p:nvPr/>
        </p:nvSpPr>
        <p:spPr>
          <a:xfrm rot="0">
            <a:off x="609600" y="3429000"/>
            <a:ext cx="1295400" cy="1295400"/>
          </a:xfrm>
          <a:prstGeom prst="ellipse"/>
          <a:solidFill>
            <a:schemeClr val="accen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599" name=""/>
          <p:cNvSpPr/>
          <p:nvPr/>
        </p:nvSpPr>
        <p:spPr>
          <a:xfrm rot="0">
            <a:off x="1309687" y="4867275"/>
            <a:ext cx="641350" cy="641350"/>
          </a:xfrm>
          <a:prstGeom prst="ellipse"/>
          <a:solidFill>
            <a:schemeClr val="accen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600" name=""/>
          <p:cNvSpPr/>
          <p:nvPr/>
        </p:nvSpPr>
        <p:spPr>
          <a:xfrm rot="0">
            <a:off x="1090612" y="5500687"/>
            <a:ext cx="138112" cy="136525"/>
          </a:xfrm>
          <a:prstGeom prst="ellipse"/>
          <a:solidFill>
            <a:schemeClr val="accen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601" name=""/>
          <p:cNvSpPr/>
          <p:nvPr/>
        </p:nvSpPr>
        <p:spPr>
          <a:xfrm rot="0">
            <a:off x="1663700" y="5788025"/>
            <a:ext cx="274637" cy="274637"/>
          </a:xfrm>
          <a:prstGeom prst="ellipse"/>
          <a:solidFill>
            <a:schemeClr val="accen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602" name=""/>
          <p:cNvSpPr/>
          <p:nvPr/>
        </p:nvSpPr>
        <p:spPr>
          <a:xfrm rot="0">
            <a:off x="1905000" y="4495800"/>
            <a:ext cx="365125" cy="365125"/>
          </a:xfrm>
          <a:prstGeom prst="ellipse"/>
          <a:solidFill>
            <a:schemeClr val="accen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605" name=""/>
          <p:cNvSpPr/>
          <p:nvPr>
            <p:ph type="dt" sz="half" idx="2"/>
          </p:nvPr>
        </p:nvSpPr>
        <p:spPr>
          <a:xfrm rot="5400000">
            <a:off x="7764462" y="1174750"/>
            <a:ext cx="2286000" cy="381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r" eaLnBrk="1" hangingPunct="1" latinLnBrk="1" lvl="0"/>
            <a:endParaRPr altLang="en-US" sz="1200" lang="zh-CN">
              <a:solidFill>
                <a:schemeClr val="lt2"/>
              </a:solidFill>
            </a:endParaRPr>
          </a:p>
        </p:txBody>
      </p:sp>
      <p:sp>
        <p:nvSpPr>
          <p:cNvPr id="1048606" name=""/>
          <p:cNvSpPr/>
          <p:nvPr>
            <p:ph type="ftr" sz="quarter" idx="3"/>
          </p:nvPr>
        </p:nvSpPr>
        <p:spPr>
          <a:xfrm rot="5400000">
            <a:off x="7077075" y="4181475"/>
            <a:ext cx="3657600" cy="3841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1200" lang="zh-CN">
                <a:solidFill>
                  <a:schemeClr val="lt2"/>
                </a:solidFill>
              </a:rPr>
              <a:t>Winter 2002</a:t>
            </a:r>
          </a:p>
        </p:txBody>
      </p:sp>
      <p:sp>
        <p:nvSpPr>
          <p:cNvPr id="1048607" name=""/>
          <p:cNvSpPr/>
          <p:nvPr>
            <p:ph type="sldNum" sz="quarter" idx="4"/>
          </p:nvPr>
        </p:nvSpPr>
        <p:spPr>
          <a:xfrm rot="0">
            <a:off x="1325562" y="4929187"/>
            <a:ext cx="609600" cy="5175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</a:fld>
            <a:endParaRPr altLang="en-US" b="1" sz="1400" lang="zh-CN">
              <a:solidFill>
                <a:srgbClr val="FFFFFF"/>
              </a:solidFill>
            </a:endParaRPr>
          </a:p>
        </p:txBody>
      </p:sp>
      <p:sp>
        <p:nvSpPr>
          <p:cNvPr id="104860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algn="l" indent="0" marL="0">
              <a:buNone/>
              <a:defRPr b="1" sz="18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0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8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9" name=""/>
          <p:cNvSpPr/>
          <p:nvPr>
            <p:ph type="dt" sz="half" idx="2"/>
          </p:nvPr>
        </p:nvSpPr>
        <p:spPr>
          <a:xfrm rot="5400000">
            <a:off x="7589044" y="1081881"/>
            <a:ext cx="2011362" cy="3841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r" eaLnBrk="1" hangingPunct="1" latinLnBrk="1" lvl="0"/>
            <a:endParaRPr altLang="en-US" sz="1200" lang="zh-CN">
              <a:solidFill>
                <a:schemeClr val="lt2"/>
              </a:solidFill>
            </a:endParaRPr>
          </a:p>
        </p:txBody>
      </p:sp>
      <p:sp>
        <p:nvSpPr>
          <p:cNvPr id="1048586" name=""/>
          <p:cNvSpPr/>
          <p:nvPr>
            <p:ph type="sldNum" sz="quarter" idx="4"/>
          </p:nvPr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</a:fld>
            <a:endParaRPr altLang="en-US" b="1" sz="1400" lang="zh-CN">
              <a:solidFill>
                <a:srgbClr val="FFFFFF"/>
              </a:solidFill>
            </a:endParaRPr>
          </a:p>
        </p:txBody>
      </p:sp>
      <p:sp>
        <p:nvSpPr>
          <p:cNvPr id="1048580" name=""/>
          <p:cNvSpPr/>
          <p:nvPr>
            <p:ph type="ftr" sz="quarter" idx="3"/>
          </p:nvPr>
        </p:nvSpPr>
        <p:spPr>
          <a:xfrm rot="5400000">
            <a:off x="6989762" y="3736975"/>
            <a:ext cx="3200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1200" lang="zh-CN">
                <a:solidFill>
                  <a:schemeClr val="lt2"/>
                </a:solidFill>
              </a:rPr>
              <a:t>Winter 2002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8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9" name=""/>
          <p:cNvSpPr/>
          <p:nvPr>
            <p:ph type="dt" sz="half" idx="2"/>
          </p:nvPr>
        </p:nvSpPr>
        <p:spPr>
          <a:xfrm rot="5400000">
            <a:off x="7589044" y="1081881"/>
            <a:ext cx="2011362" cy="3841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r" eaLnBrk="1" hangingPunct="1" latinLnBrk="1" lvl="0"/>
            <a:endParaRPr altLang="en-US" sz="1200" lang="zh-CN">
              <a:solidFill>
                <a:schemeClr val="lt2"/>
              </a:solidFill>
            </a:endParaRPr>
          </a:p>
        </p:txBody>
      </p:sp>
      <p:sp>
        <p:nvSpPr>
          <p:cNvPr id="1048586" name=""/>
          <p:cNvSpPr/>
          <p:nvPr>
            <p:ph type="sldNum" sz="quarter" idx="4"/>
          </p:nvPr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</a:fld>
            <a:endParaRPr altLang="en-US" b="1" sz="1400" lang="zh-CN">
              <a:solidFill>
                <a:srgbClr val="FFFFFF"/>
              </a:solidFill>
            </a:endParaRPr>
          </a:p>
        </p:txBody>
      </p:sp>
      <p:sp>
        <p:nvSpPr>
          <p:cNvPr id="1048580" name=""/>
          <p:cNvSpPr/>
          <p:nvPr>
            <p:ph type="ftr" sz="quarter" idx="3"/>
          </p:nvPr>
        </p:nvSpPr>
        <p:spPr>
          <a:xfrm rot="5400000">
            <a:off x="6989762" y="3736975"/>
            <a:ext cx="3200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1200" lang="zh-CN">
                <a:solidFill>
                  <a:schemeClr val="lt2"/>
                </a:solidFill>
              </a:rPr>
              <a:t>Winter 2002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3" name=""/>
          <p:cNvSpPr/>
          <p:nvPr/>
        </p:nvSpPr>
        <p:spPr>
          <a:xfrm rot="0">
            <a:off x="8763000" y="0"/>
            <a:ext cx="0" cy="6858000"/>
          </a:xfrm>
          <a:prstGeom prst="line"/>
          <a:noFill/>
          <a:ln w="38100" cap="flat" cmpd="sng">
            <a:solidFill>
              <a:srgbClr val="FEC3AE">
                <a:alpha val="92940"/>
              </a:srgbClr>
            </a:solidFill>
            <a:prstDash val="solid"/>
            <a:round/>
          </a:ln>
        </p:spPr>
      </p:sp>
      <p:sp>
        <p:nvSpPr>
          <p:cNvPr id="1048614" name=""/>
          <p:cNvSpPr/>
          <p:nvPr/>
        </p:nvSpPr>
        <p:spPr>
          <a:xfrm rot="0">
            <a:off x="76200" y="0"/>
            <a:ext cx="0" cy="6858000"/>
          </a:xfrm>
          <a:prstGeom prst="line"/>
          <a:noFill/>
          <a:ln w="57150" cap="flat" cmpd="thickThin">
            <a:solidFill>
              <a:srgbClr val="FEC3AE">
                <a:alpha val="100000"/>
              </a:srgbClr>
            </a:solidFill>
            <a:prstDash val="solid"/>
            <a:round/>
          </a:ln>
        </p:spPr>
      </p:sp>
      <p:sp>
        <p:nvSpPr>
          <p:cNvPr id="1048615" name=""/>
          <p:cNvSpPr/>
          <p:nvPr/>
        </p:nvSpPr>
        <p:spPr>
          <a:xfrm rot="0">
            <a:off x="8991600" y="0"/>
            <a:ext cx="0" cy="6858000"/>
          </a:xfrm>
          <a:prstGeom prst="line"/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  <p:sp>
        <p:nvSpPr>
          <p:cNvPr id="1048616" name=""/>
          <p:cNvSpPr/>
          <p:nvPr/>
        </p:nvSpPr>
        <p:spPr>
          <a:xfrm rot="0">
            <a:off x="8839200" y="0"/>
            <a:ext cx="304800" cy="6858000"/>
          </a:xfrm>
          <a:prstGeom prst="rect"/>
          <a:solidFill>
            <a:srgbClr val="FEC3AE">
              <a:alpha val="87057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617" name=""/>
          <p:cNvSpPr/>
          <p:nvPr/>
        </p:nvSpPr>
        <p:spPr>
          <a:xfrm rot="0">
            <a:off x="8915400" y="0"/>
            <a:ext cx="0" cy="6858000"/>
          </a:xfrm>
          <a:prstGeom prst="line"/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  <p:sp>
        <p:nvSpPr>
          <p:cNvPr id="1048618" name=""/>
          <p:cNvSpPr/>
          <p:nvPr/>
        </p:nvSpPr>
        <p:spPr>
          <a:xfrm rot="0">
            <a:off x="8156575" y="5715000"/>
            <a:ext cx="549275" cy="549275"/>
          </a:xfrm>
          <a:prstGeom prst="ellipse"/>
          <a:solidFill>
            <a:schemeClr val="accen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621" name=""/>
          <p:cNvSpPr/>
          <p:nvPr>
            <p:ph type="dt" sz="half" idx="2"/>
          </p:nvPr>
        </p:nvSpPr>
        <p:spPr>
          <a:xfrm rot="5400000">
            <a:off x="7589044" y="1081881"/>
            <a:ext cx="2011362" cy="3841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r" eaLnBrk="1" hangingPunct="1" latinLnBrk="1" lvl="0"/>
            <a:endParaRPr altLang="en-US" sz="1200" lang="zh-CN">
              <a:solidFill>
                <a:schemeClr val="lt2"/>
              </a:solidFill>
            </a:endParaRPr>
          </a:p>
        </p:txBody>
      </p:sp>
      <p:sp>
        <p:nvSpPr>
          <p:cNvPr id="1048622" name=""/>
          <p:cNvSpPr/>
          <p:nvPr>
            <p:ph type="sldNum" sz="quarter" idx="4"/>
          </p:nvPr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</a:fld>
            <a:endParaRPr altLang="en-US" b="1" sz="1400" lang="zh-CN">
              <a:solidFill>
                <a:srgbClr val="FFFFFF"/>
              </a:solidFill>
            </a:endParaRPr>
          </a:p>
        </p:txBody>
      </p:sp>
      <p:sp>
        <p:nvSpPr>
          <p:cNvPr id="1048623" name=""/>
          <p:cNvSpPr/>
          <p:nvPr>
            <p:ph type="ftr" sz="quarter" idx="3"/>
          </p:nvPr>
        </p:nvSpPr>
        <p:spPr>
          <a:xfrm rot="5400000">
            <a:off x="6989762" y="3736975"/>
            <a:ext cx="3200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1200" lang="zh-CN">
                <a:solidFill>
                  <a:schemeClr val="lt2"/>
                </a:solidFill>
              </a:rPr>
              <a:t>Winter 2002</a:t>
            </a:r>
          </a:p>
        </p:txBody>
      </p:sp>
      <p:sp>
        <p:nvSpPr>
          <p:cNvPr id="1048625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dk2"/>
        </a:solidFill>
      </p:bgPr>
    </p:bg>
    <p:spTree>
      <p:nvGrpSpPr>
        <p:cNvPr id="9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3" name=""/>
          <p:cNvSpPr/>
          <p:nvPr/>
        </p:nvSpPr>
        <p:spPr>
          <a:xfrm rot="0">
            <a:off x="381000" y="0"/>
            <a:ext cx="609600" cy="6858000"/>
          </a:xfrm>
          <a:prstGeom prst="rect"/>
          <a:solidFill>
            <a:srgbClr val="FEC3AE">
              <a:alpha val="54117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854" name=""/>
          <p:cNvSpPr/>
          <p:nvPr/>
        </p:nvSpPr>
        <p:spPr>
          <a:xfrm rot="0">
            <a:off x="276225" y="0"/>
            <a:ext cx="104775" cy="6858000"/>
          </a:xfrm>
          <a:prstGeom prst="rect"/>
          <a:solidFill>
            <a:srgbClr val="FFD9CE">
              <a:alpha val="36078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855" name=""/>
          <p:cNvSpPr/>
          <p:nvPr/>
        </p:nvSpPr>
        <p:spPr>
          <a:xfrm rot="0">
            <a:off x="990600" y="0"/>
            <a:ext cx="182562" cy="6858000"/>
          </a:xfrm>
          <a:prstGeom prst="rect"/>
          <a:solidFill>
            <a:srgbClr val="FFD9CE">
              <a:alpha val="70195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856" name=""/>
          <p:cNvSpPr/>
          <p:nvPr/>
        </p:nvSpPr>
        <p:spPr>
          <a:xfrm rot="0">
            <a:off x="1141412" y="0"/>
            <a:ext cx="230187" cy="6858000"/>
          </a:xfrm>
          <a:prstGeom prst="rect"/>
          <a:solidFill>
            <a:srgbClr val="FFEDE8">
              <a:alpha val="70979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857" name=""/>
          <p:cNvSpPr/>
          <p:nvPr/>
        </p:nvSpPr>
        <p:spPr>
          <a:xfrm rot="0">
            <a:off x="106362" y="0"/>
            <a:ext cx="0" cy="6858000"/>
          </a:xfrm>
          <a:prstGeom prst="line"/>
          <a:noFill/>
          <a:ln w="57150" cap="flat" cmpd="sng">
            <a:solidFill>
              <a:srgbClr val="FEC3AE">
                <a:alpha val="72940"/>
              </a:srgbClr>
            </a:solidFill>
            <a:prstDash val="solid"/>
            <a:round/>
          </a:ln>
        </p:spPr>
      </p:sp>
      <p:sp>
        <p:nvSpPr>
          <p:cNvPr id="1048858" name=""/>
          <p:cNvSpPr/>
          <p:nvPr/>
        </p:nvSpPr>
        <p:spPr>
          <a:xfrm rot="0">
            <a:off x="914400" y="0"/>
            <a:ext cx="0" cy="6858000"/>
          </a:xfrm>
          <a:prstGeom prst="line"/>
          <a:noFill/>
          <a:ln w="57150" cap="flat" cmpd="sng">
            <a:solidFill>
              <a:srgbClr val="FFEDE8">
                <a:alpha val="83136"/>
              </a:srgbClr>
            </a:solidFill>
            <a:prstDash val="solid"/>
            <a:round/>
          </a:ln>
        </p:spPr>
      </p:sp>
      <p:sp>
        <p:nvSpPr>
          <p:cNvPr id="1048859" name=""/>
          <p:cNvSpPr/>
          <p:nvPr/>
        </p:nvSpPr>
        <p:spPr>
          <a:xfrm rot="0">
            <a:off x="854075" y="0"/>
            <a:ext cx="0" cy="6858000"/>
          </a:xfrm>
          <a:prstGeom prst="line"/>
          <a:noFill/>
          <a:ln w="57150" cap="flat" cmpd="sng">
            <a:solidFill>
              <a:srgbClr val="FEC3AE">
                <a:alpha val="100000"/>
              </a:srgbClr>
            </a:solidFill>
            <a:prstDash val="solid"/>
            <a:round/>
          </a:ln>
        </p:spPr>
      </p:sp>
      <p:sp>
        <p:nvSpPr>
          <p:cNvPr id="1048860" name=""/>
          <p:cNvSpPr/>
          <p:nvPr/>
        </p:nvSpPr>
        <p:spPr>
          <a:xfrm rot="0">
            <a:off x="1727200" y="0"/>
            <a:ext cx="0" cy="6858000"/>
          </a:xfrm>
          <a:prstGeom prst="line"/>
          <a:noFill/>
          <a:ln w="28575" cap="flat" cmpd="sng">
            <a:solidFill>
              <a:srgbClr val="FEC3AE">
                <a:alpha val="81960"/>
              </a:srgbClr>
            </a:solidFill>
            <a:prstDash val="solid"/>
            <a:round/>
          </a:ln>
        </p:spPr>
      </p:sp>
      <p:sp>
        <p:nvSpPr>
          <p:cNvPr id="1048861" name=""/>
          <p:cNvSpPr/>
          <p:nvPr/>
        </p:nvSpPr>
        <p:spPr>
          <a:xfrm rot="0">
            <a:off x="1066800" y="0"/>
            <a:ext cx="0" cy="6858000"/>
          </a:xfrm>
          <a:prstGeom prst="line"/>
          <a:noFill/>
          <a:ln w="9525" cap="flat" cmpd="sng">
            <a:solidFill>
              <a:srgbClr val="FEC3AE">
                <a:alpha val="100000"/>
              </a:srgbClr>
            </a:solidFill>
            <a:prstDash val="solid"/>
            <a:round/>
          </a:ln>
        </p:spPr>
      </p:sp>
      <p:sp>
        <p:nvSpPr>
          <p:cNvPr id="1048862" name=""/>
          <p:cNvSpPr/>
          <p:nvPr/>
        </p:nvSpPr>
        <p:spPr>
          <a:xfrm rot="0">
            <a:off x="1219200" y="0"/>
            <a:ext cx="76200" cy="6858000"/>
          </a:xfrm>
          <a:prstGeom prst="rect"/>
          <a:solidFill>
            <a:srgbClr val="FEC3AE">
              <a:alpha val="50980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863" name=""/>
          <p:cNvSpPr/>
          <p:nvPr/>
        </p:nvSpPr>
        <p:spPr>
          <a:xfrm rot="0">
            <a:off x="609600" y="3429000"/>
            <a:ext cx="1295400" cy="1295400"/>
          </a:xfrm>
          <a:prstGeom prst="ellipse"/>
          <a:solidFill>
            <a:schemeClr val="accen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864" name=""/>
          <p:cNvSpPr/>
          <p:nvPr/>
        </p:nvSpPr>
        <p:spPr>
          <a:xfrm rot="0">
            <a:off x="1323975" y="4867275"/>
            <a:ext cx="642937" cy="641350"/>
          </a:xfrm>
          <a:prstGeom prst="ellipse"/>
          <a:solidFill>
            <a:schemeClr val="accen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865" name=""/>
          <p:cNvSpPr/>
          <p:nvPr/>
        </p:nvSpPr>
        <p:spPr>
          <a:xfrm rot="0">
            <a:off x="1090612" y="5500687"/>
            <a:ext cx="138112" cy="136525"/>
          </a:xfrm>
          <a:prstGeom prst="ellipse"/>
          <a:solidFill>
            <a:schemeClr val="accen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866" name=""/>
          <p:cNvSpPr/>
          <p:nvPr/>
        </p:nvSpPr>
        <p:spPr>
          <a:xfrm rot="0">
            <a:off x="1663700" y="5791200"/>
            <a:ext cx="274637" cy="274637"/>
          </a:xfrm>
          <a:prstGeom prst="ellipse"/>
          <a:solidFill>
            <a:schemeClr val="accen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867" name=""/>
          <p:cNvSpPr/>
          <p:nvPr/>
        </p:nvSpPr>
        <p:spPr>
          <a:xfrm rot="0">
            <a:off x="1879600" y="4479925"/>
            <a:ext cx="365125" cy="365125"/>
          </a:xfrm>
          <a:prstGeom prst="ellipse"/>
          <a:solidFill>
            <a:schemeClr val="accen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868" name=""/>
          <p:cNvSpPr/>
          <p:nvPr/>
        </p:nvSpPr>
        <p:spPr>
          <a:xfrm rot="0">
            <a:off x="9097962" y="0"/>
            <a:ext cx="0" cy="6858000"/>
          </a:xfrm>
          <a:prstGeom prst="line"/>
          <a:noFill/>
          <a:ln w="57150" cap="flat" cmpd="thickThin">
            <a:solidFill>
              <a:srgbClr val="FEC3AE">
                <a:alpha val="100000"/>
              </a:srgbClr>
            </a:solidFill>
            <a:prstDash val="solid"/>
            <a:round/>
          </a:ln>
        </p:spPr>
      </p:sp>
      <p:sp>
        <p:nvSpPr>
          <p:cNvPr id="1048871" name=""/>
          <p:cNvSpPr/>
          <p:nvPr>
            <p:ph type="dt" sz="half" idx="2"/>
          </p:nvPr>
        </p:nvSpPr>
        <p:spPr>
          <a:xfrm rot="5400000">
            <a:off x="7762875" y="1169987"/>
            <a:ext cx="2286000" cy="381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r" eaLnBrk="1" hangingPunct="1" latinLnBrk="1" lvl="0"/>
            <a:endParaRPr altLang="en-US" sz="1200" lang="zh-CN">
              <a:solidFill>
                <a:schemeClr val="lt2"/>
              </a:solidFill>
            </a:endParaRPr>
          </a:p>
        </p:txBody>
      </p:sp>
      <p:sp>
        <p:nvSpPr>
          <p:cNvPr id="1048872" name=""/>
          <p:cNvSpPr/>
          <p:nvPr>
            <p:ph type="ftr" sz="quarter" idx="3"/>
          </p:nvPr>
        </p:nvSpPr>
        <p:spPr>
          <a:xfrm rot="5400000">
            <a:off x="7077075" y="4178300"/>
            <a:ext cx="3657600" cy="3841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1200" lang="zh-CN">
                <a:solidFill>
                  <a:schemeClr val="lt2"/>
                </a:solidFill>
              </a:rPr>
              <a:t>Winter 2002</a:t>
            </a:r>
          </a:p>
        </p:txBody>
      </p:sp>
      <p:sp>
        <p:nvSpPr>
          <p:cNvPr id="1048873" name=""/>
          <p:cNvSpPr/>
          <p:nvPr>
            <p:ph type="sldNum" sz="quarter" idx="4"/>
          </p:nvPr>
        </p:nvSpPr>
        <p:spPr>
          <a:xfrm rot="0">
            <a:off x="1339850" y="4929187"/>
            <a:ext cx="609600" cy="5175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</a:fld>
            <a:endParaRPr altLang="en-US" b="1" sz="1400" lang="zh-CN">
              <a:solidFill>
                <a:srgbClr val="FFFFFF"/>
              </a:solidFill>
            </a:endParaRPr>
          </a:p>
        </p:txBody>
      </p:sp>
      <p:sp>
        <p:nvSpPr>
          <p:cNvPr id="1048875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indent="0" marL="0">
              <a:buNone/>
              <a:defRPr b="1" sz="1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4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baseline="0" b="1" cap="small" sz="3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77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78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9" name=""/>
          <p:cNvSpPr/>
          <p:nvPr>
            <p:ph type="dt" sz="half" idx="2"/>
          </p:nvPr>
        </p:nvSpPr>
        <p:spPr>
          <a:xfrm rot="5400000">
            <a:off x="7589044" y="1081881"/>
            <a:ext cx="2011362" cy="3841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r" eaLnBrk="1" hangingPunct="1" latinLnBrk="1" lvl="0"/>
            <a:endParaRPr altLang="en-US" sz="1200" lang="zh-CN">
              <a:solidFill>
                <a:schemeClr val="lt2"/>
              </a:solidFill>
            </a:endParaRPr>
          </a:p>
        </p:txBody>
      </p:sp>
      <p:sp>
        <p:nvSpPr>
          <p:cNvPr id="1048586" name=""/>
          <p:cNvSpPr/>
          <p:nvPr>
            <p:ph type="sldNum" sz="quarter" idx="4"/>
          </p:nvPr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</a:fld>
            <a:endParaRPr altLang="en-US" b="1" sz="1400" lang="zh-CN">
              <a:solidFill>
                <a:srgbClr val="FFFFFF"/>
              </a:solidFill>
            </a:endParaRPr>
          </a:p>
        </p:txBody>
      </p:sp>
      <p:sp>
        <p:nvSpPr>
          <p:cNvPr id="1048580" name=""/>
          <p:cNvSpPr/>
          <p:nvPr>
            <p:ph type="ftr" sz="quarter" idx="3"/>
          </p:nvPr>
        </p:nvSpPr>
        <p:spPr>
          <a:xfrm rot="5400000">
            <a:off x="6989762" y="3736975"/>
            <a:ext cx="3200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1200" lang="zh-CN">
                <a:solidFill>
                  <a:schemeClr val="lt2"/>
                </a:solidFill>
              </a:rPr>
              <a:t>Winter 2002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3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84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85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86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87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9" name=""/>
          <p:cNvSpPr/>
          <p:nvPr>
            <p:ph type="dt" sz="half" idx="2"/>
          </p:nvPr>
        </p:nvSpPr>
        <p:spPr>
          <a:xfrm rot="5400000">
            <a:off x="7589044" y="1081881"/>
            <a:ext cx="2011362" cy="3841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r" eaLnBrk="1" hangingPunct="1" latinLnBrk="1" lvl="0"/>
            <a:endParaRPr altLang="en-US" sz="1200" lang="zh-CN">
              <a:solidFill>
                <a:schemeClr val="lt2"/>
              </a:solidFill>
            </a:endParaRPr>
          </a:p>
        </p:txBody>
      </p:sp>
      <p:sp>
        <p:nvSpPr>
          <p:cNvPr id="1048586" name=""/>
          <p:cNvSpPr/>
          <p:nvPr>
            <p:ph type="sldNum" sz="quarter" idx="4"/>
          </p:nvPr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</a:fld>
            <a:endParaRPr altLang="en-US" b="1" sz="1400" lang="zh-CN">
              <a:solidFill>
                <a:srgbClr val="FFFFFF"/>
              </a:solidFill>
            </a:endParaRPr>
          </a:p>
        </p:txBody>
      </p:sp>
      <p:sp>
        <p:nvSpPr>
          <p:cNvPr id="1048580" name=""/>
          <p:cNvSpPr/>
          <p:nvPr>
            <p:ph type="ftr" sz="quarter" idx="3"/>
          </p:nvPr>
        </p:nvSpPr>
        <p:spPr>
          <a:xfrm rot="5400000">
            <a:off x="6989762" y="3736975"/>
            <a:ext cx="3200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1200" lang="zh-CN">
                <a:solidFill>
                  <a:schemeClr val="lt2"/>
                </a:solidFill>
              </a:rPr>
              <a:t>Winter 2002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8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8" name=""/>
          <p:cNvSpPr/>
          <p:nvPr/>
        </p:nvSpPr>
        <p:spPr>
          <a:xfrm rot="0">
            <a:off x="8763000" y="0"/>
            <a:ext cx="0" cy="6858000"/>
          </a:xfrm>
          <a:prstGeom prst="line"/>
          <a:noFill/>
          <a:ln w="38100" cap="flat" cmpd="sng">
            <a:solidFill>
              <a:srgbClr val="FEC3AE">
                <a:alpha val="92940"/>
              </a:srgbClr>
            </a:solidFill>
            <a:prstDash val="solid"/>
            <a:round/>
          </a:ln>
        </p:spPr>
      </p:sp>
      <p:sp>
        <p:nvSpPr>
          <p:cNvPr id="1048779" name=""/>
          <p:cNvSpPr/>
          <p:nvPr/>
        </p:nvSpPr>
        <p:spPr>
          <a:xfrm rot="0">
            <a:off x="76200" y="0"/>
            <a:ext cx="0" cy="6858000"/>
          </a:xfrm>
          <a:prstGeom prst="line"/>
          <a:noFill/>
          <a:ln w="57150" cap="flat" cmpd="thickThin">
            <a:solidFill>
              <a:srgbClr val="FEC3AE">
                <a:alpha val="100000"/>
              </a:srgbClr>
            </a:solidFill>
            <a:prstDash val="solid"/>
            <a:round/>
          </a:ln>
        </p:spPr>
      </p:sp>
      <p:sp>
        <p:nvSpPr>
          <p:cNvPr id="1048780" name=""/>
          <p:cNvSpPr/>
          <p:nvPr/>
        </p:nvSpPr>
        <p:spPr>
          <a:xfrm rot="0">
            <a:off x="8991600" y="0"/>
            <a:ext cx="0" cy="6858000"/>
          </a:xfrm>
          <a:prstGeom prst="line"/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  <p:sp>
        <p:nvSpPr>
          <p:cNvPr id="1048781" name=""/>
          <p:cNvSpPr/>
          <p:nvPr/>
        </p:nvSpPr>
        <p:spPr>
          <a:xfrm rot="0">
            <a:off x="8839200" y="0"/>
            <a:ext cx="304800" cy="6858000"/>
          </a:xfrm>
          <a:prstGeom prst="rect"/>
          <a:solidFill>
            <a:srgbClr val="FEC3AE">
              <a:alpha val="87057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782" name=""/>
          <p:cNvSpPr/>
          <p:nvPr/>
        </p:nvSpPr>
        <p:spPr>
          <a:xfrm rot="0">
            <a:off x="8915400" y="0"/>
            <a:ext cx="0" cy="6858000"/>
          </a:xfrm>
          <a:prstGeom prst="line"/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  <p:sp>
        <p:nvSpPr>
          <p:cNvPr id="1048783" name=""/>
          <p:cNvSpPr/>
          <p:nvPr/>
        </p:nvSpPr>
        <p:spPr>
          <a:xfrm rot="0">
            <a:off x="8156575" y="5715000"/>
            <a:ext cx="549275" cy="549275"/>
          </a:xfrm>
          <a:prstGeom prst="ellipse"/>
          <a:solidFill>
            <a:schemeClr val="accen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786" name=""/>
          <p:cNvSpPr/>
          <p:nvPr>
            <p:ph type="dt" sz="half" idx="2"/>
          </p:nvPr>
        </p:nvSpPr>
        <p:spPr>
          <a:xfrm rot="5400000">
            <a:off x="7589044" y="1081881"/>
            <a:ext cx="2011362" cy="3841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r" eaLnBrk="1" hangingPunct="1" latinLnBrk="1" lvl="0"/>
            <a:endParaRPr altLang="en-US" sz="1200" lang="zh-CN">
              <a:solidFill>
                <a:schemeClr val="lt2"/>
              </a:solidFill>
            </a:endParaRPr>
          </a:p>
        </p:txBody>
      </p:sp>
      <p:sp>
        <p:nvSpPr>
          <p:cNvPr id="1048787" name=""/>
          <p:cNvSpPr/>
          <p:nvPr>
            <p:ph type="sldNum" sz="quarter" idx="4"/>
          </p:nvPr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</a:fld>
            <a:endParaRPr altLang="en-US" b="1" sz="1400" lang="zh-CN">
              <a:solidFill>
                <a:srgbClr val="FFFFFF"/>
              </a:solidFill>
            </a:endParaRPr>
          </a:p>
        </p:txBody>
      </p:sp>
      <p:sp>
        <p:nvSpPr>
          <p:cNvPr id="1048788" name=""/>
          <p:cNvSpPr/>
          <p:nvPr>
            <p:ph type="ftr" sz="quarter" idx="3"/>
          </p:nvPr>
        </p:nvSpPr>
        <p:spPr>
          <a:xfrm rot="5400000">
            <a:off x="6989762" y="3736975"/>
            <a:ext cx="3200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1200" lang="zh-CN">
                <a:solidFill>
                  <a:schemeClr val="lt2"/>
                </a:solidFill>
              </a:rPr>
              <a:t>Winter 2002</a:t>
            </a:r>
          </a:p>
        </p:txBody>
      </p:sp>
      <p:sp>
        <p:nvSpPr>
          <p:cNvPr id="10487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"/>
          <p:cNvSpPr/>
          <p:nvPr>
            <p:ph type="dt" sz="half" idx="2"/>
          </p:nvPr>
        </p:nvSpPr>
        <p:spPr>
          <a:xfrm rot="5400000">
            <a:off x="7589044" y="1081881"/>
            <a:ext cx="2011362" cy="3841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r" eaLnBrk="1" hangingPunct="1" latinLnBrk="1" lvl="0"/>
            <a:endParaRPr altLang="en-US" sz="1200" lang="zh-CN">
              <a:solidFill>
                <a:schemeClr val="lt2"/>
              </a:solidFill>
            </a:endParaRPr>
          </a:p>
        </p:txBody>
      </p:sp>
      <p:sp>
        <p:nvSpPr>
          <p:cNvPr id="1048586" name=""/>
          <p:cNvSpPr/>
          <p:nvPr>
            <p:ph type="sldNum" sz="quarter" idx="4"/>
          </p:nvPr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</a:fld>
            <a:endParaRPr altLang="en-US" b="1" sz="1400" lang="zh-CN">
              <a:solidFill>
                <a:srgbClr val="FFFFFF"/>
              </a:solidFill>
            </a:endParaRPr>
          </a:p>
        </p:txBody>
      </p:sp>
      <p:sp>
        <p:nvSpPr>
          <p:cNvPr id="1048580" name=""/>
          <p:cNvSpPr/>
          <p:nvPr>
            <p:ph type="ftr" sz="quarter" idx="3"/>
          </p:nvPr>
        </p:nvSpPr>
        <p:spPr>
          <a:xfrm rot="5400000">
            <a:off x="6989762" y="3736975"/>
            <a:ext cx="3200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1200" lang="zh-CN">
                <a:solidFill>
                  <a:schemeClr val="lt2"/>
                </a:solidFill>
              </a:rPr>
              <a:t>Winter 2002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9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38" name=""/>
          <p:cNvSpPr/>
          <p:nvPr/>
        </p:nvSpPr>
        <p:spPr>
          <a:xfrm rot="0">
            <a:off x="8763000" y="0"/>
            <a:ext cx="0" cy="6858000"/>
          </a:xfrm>
          <a:prstGeom prst="line"/>
          <a:noFill/>
          <a:ln w="38100" cap="flat" cmpd="sng">
            <a:solidFill>
              <a:srgbClr val="FEC3AE">
                <a:alpha val="92940"/>
              </a:srgbClr>
            </a:solidFill>
            <a:prstDash val="solid"/>
            <a:round/>
          </a:ln>
        </p:spPr>
      </p:sp>
      <p:sp>
        <p:nvSpPr>
          <p:cNvPr id="1048839" name=""/>
          <p:cNvSpPr/>
          <p:nvPr/>
        </p:nvSpPr>
        <p:spPr>
          <a:xfrm rot="0">
            <a:off x="6248400" y="0"/>
            <a:ext cx="0" cy="6858000"/>
          </a:xfrm>
          <a:prstGeom prst="line"/>
          <a:noFill/>
          <a:ln w="38100" cap="flat" cmpd="sng">
            <a:solidFill>
              <a:srgbClr val="FEC3AE">
                <a:alpha val="100000"/>
              </a:srgbClr>
            </a:solidFill>
            <a:prstDash val="solid"/>
            <a:round/>
          </a:ln>
        </p:spPr>
      </p:sp>
      <p:sp>
        <p:nvSpPr>
          <p:cNvPr id="1048840" name=""/>
          <p:cNvSpPr/>
          <p:nvPr/>
        </p:nvSpPr>
        <p:spPr>
          <a:xfrm rot="0">
            <a:off x="6192837" y="0"/>
            <a:ext cx="0" cy="6858000"/>
          </a:xfrm>
          <a:prstGeom prst="line"/>
          <a:noFill/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  <p:sp>
        <p:nvSpPr>
          <p:cNvPr id="1048841" name=""/>
          <p:cNvSpPr/>
          <p:nvPr/>
        </p:nvSpPr>
        <p:spPr>
          <a:xfrm rot="0">
            <a:off x="8991600" y="0"/>
            <a:ext cx="0" cy="6858000"/>
          </a:xfrm>
          <a:prstGeom prst="line"/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  <p:sp>
        <p:nvSpPr>
          <p:cNvPr id="1048842" name=""/>
          <p:cNvSpPr/>
          <p:nvPr/>
        </p:nvSpPr>
        <p:spPr>
          <a:xfrm rot="0">
            <a:off x="8839200" y="0"/>
            <a:ext cx="304800" cy="6858000"/>
          </a:xfrm>
          <a:prstGeom prst="rect"/>
          <a:solidFill>
            <a:srgbClr val="FEC3AE">
              <a:alpha val="87057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843" name=""/>
          <p:cNvSpPr/>
          <p:nvPr/>
        </p:nvSpPr>
        <p:spPr>
          <a:xfrm rot="0">
            <a:off x="8915400" y="0"/>
            <a:ext cx="0" cy="6858000"/>
          </a:xfrm>
          <a:prstGeom prst="line"/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  <p:sp>
        <p:nvSpPr>
          <p:cNvPr id="1048844" name=""/>
          <p:cNvSpPr/>
          <p:nvPr/>
        </p:nvSpPr>
        <p:spPr>
          <a:xfrm rot="0">
            <a:off x="8156575" y="5715000"/>
            <a:ext cx="549275" cy="549275"/>
          </a:xfrm>
          <a:prstGeom prst="ellipse"/>
          <a:solidFill>
            <a:schemeClr val="accen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847" name=""/>
          <p:cNvSpPr/>
          <p:nvPr>
            <p:ph type="dt" sz="half" idx="2"/>
          </p:nvPr>
        </p:nvSpPr>
        <p:spPr>
          <a:xfrm rot="5400000">
            <a:off x="7589044" y="1081881"/>
            <a:ext cx="2011362" cy="3841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r" eaLnBrk="1" hangingPunct="1" latinLnBrk="1" lvl="0"/>
            <a:endParaRPr altLang="en-US" sz="1200" lang="zh-CN">
              <a:solidFill>
                <a:schemeClr val="lt2"/>
              </a:solidFill>
            </a:endParaRPr>
          </a:p>
        </p:txBody>
      </p:sp>
      <p:sp>
        <p:nvSpPr>
          <p:cNvPr id="1048848" name=""/>
          <p:cNvSpPr/>
          <p:nvPr>
            <p:ph type="sldNum" sz="quarter" idx="4"/>
          </p:nvPr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</a:fld>
            <a:endParaRPr altLang="en-US" b="1" sz="1400" lang="zh-CN">
              <a:solidFill>
                <a:srgbClr val="FFFFFF"/>
              </a:solidFill>
            </a:endParaRPr>
          </a:p>
        </p:txBody>
      </p:sp>
      <p:sp>
        <p:nvSpPr>
          <p:cNvPr id="1048849" name=""/>
          <p:cNvSpPr/>
          <p:nvPr>
            <p:ph type="ftr" sz="quarter" idx="3"/>
          </p:nvPr>
        </p:nvSpPr>
        <p:spPr>
          <a:xfrm rot="5400000">
            <a:off x="6989762" y="3736975"/>
            <a:ext cx="3200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1200" lang="zh-CN">
                <a:solidFill>
                  <a:schemeClr val="lt2"/>
                </a:solidFill>
              </a:rPr>
              <a:t>Winter 2002</a:t>
            </a:r>
          </a:p>
        </p:txBody>
      </p:sp>
      <p:sp>
        <p:nvSpPr>
          <p:cNvPr id="1048852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51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indent="0" marL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50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baseline="0" b="1" cap="small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9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3" name=""/>
          <p:cNvSpPr/>
          <p:nvPr/>
        </p:nvSpPr>
        <p:spPr>
          <a:xfrm rot="0">
            <a:off x="8763000" y="0"/>
            <a:ext cx="0" cy="6858000"/>
          </a:xfrm>
          <a:prstGeom prst="line"/>
          <a:noFill/>
          <a:ln w="38100" cap="flat" cmpd="sng">
            <a:solidFill>
              <a:srgbClr val="FEC3AE">
                <a:alpha val="100000"/>
              </a:srgbClr>
            </a:solidFill>
            <a:prstDash val="solid"/>
            <a:round/>
          </a:ln>
        </p:spPr>
      </p:sp>
      <p:sp>
        <p:nvSpPr>
          <p:cNvPr id="1048824" name=""/>
          <p:cNvSpPr/>
          <p:nvPr/>
        </p:nvSpPr>
        <p:spPr>
          <a:xfrm rot="0">
            <a:off x="8156575" y="5715000"/>
            <a:ext cx="549275" cy="549275"/>
          </a:xfrm>
          <a:prstGeom prst="ellipse"/>
          <a:solidFill>
            <a:schemeClr val="accen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825" name=""/>
          <p:cNvSpPr/>
          <p:nvPr/>
        </p:nvSpPr>
        <p:spPr>
          <a:xfrm rot="0">
            <a:off x="8991600" y="0"/>
            <a:ext cx="0" cy="6858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826" name=""/>
          <p:cNvSpPr/>
          <p:nvPr/>
        </p:nvSpPr>
        <p:spPr>
          <a:xfrm rot="0">
            <a:off x="8839200" y="0"/>
            <a:ext cx="304800" cy="6858000"/>
          </a:xfrm>
          <a:prstGeom prst="rect"/>
          <a:solidFill>
            <a:srgbClr val="FEC3AE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827" name=""/>
          <p:cNvSpPr/>
          <p:nvPr/>
        </p:nvSpPr>
        <p:spPr>
          <a:xfrm rot="0">
            <a:off x="8915400" y="0"/>
            <a:ext cx="0" cy="6858000"/>
          </a:xfrm>
          <a:prstGeom prst="line"/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  <p:sp>
        <p:nvSpPr>
          <p:cNvPr id="1048828" name=""/>
          <p:cNvSpPr/>
          <p:nvPr/>
        </p:nvSpPr>
        <p:spPr>
          <a:xfrm rot="0">
            <a:off x="6248400" y="0"/>
            <a:ext cx="0" cy="6858000"/>
          </a:xfrm>
          <a:prstGeom prst="line"/>
          <a:noFill/>
          <a:ln w="38100" cap="flat" cmpd="sng">
            <a:solidFill>
              <a:srgbClr val="FEC3AE">
                <a:alpha val="100000"/>
              </a:srgbClr>
            </a:solidFill>
            <a:prstDash val="solid"/>
            <a:round/>
          </a:ln>
        </p:spPr>
      </p:sp>
      <p:sp>
        <p:nvSpPr>
          <p:cNvPr id="1048829" name=""/>
          <p:cNvSpPr/>
          <p:nvPr/>
        </p:nvSpPr>
        <p:spPr>
          <a:xfrm rot="0">
            <a:off x="6192837" y="0"/>
            <a:ext cx="0" cy="6858000"/>
          </a:xfrm>
          <a:prstGeom prst="line"/>
          <a:noFill/>
          <a:ln w="127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  <p:sp>
        <p:nvSpPr>
          <p:cNvPr id="1048832" name=""/>
          <p:cNvSpPr/>
          <p:nvPr>
            <p:ph type="dt" sz="half" idx="2"/>
          </p:nvPr>
        </p:nvSpPr>
        <p:spPr>
          <a:xfrm rot="5400000">
            <a:off x="7589044" y="1081881"/>
            <a:ext cx="2011362" cy="3841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r" eaLnBrk="1" hangingPunct="1" latinLnBrk="1" lvl="0"/>
            <a:endParaRPr altLang="en-US" sz="1200" lang="zh-CN">
              <a:solidFill>
                <a:schemeClr val="lt2"/>
              </a:solidFill>
            </a:endParaRPr>
          </a:p>
        </p:txBody>
      </p:sp>
      <p:sp>
        <p:nvSpPr>
          <p:cNvPr id="1048833" name=""/>
          <p:cNvSpPr/>
          <p:nvPr>
            <p:ph type="sldNum" sz="quarter" idx="4"/>
          </p:nvPr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</a:fld>
            <a:endParaRPr altLang="en-US" b="1" sz="1400" lang="zh-CN">
              <a:solidFill>
                <a:srgbClr val="FFFFFF"/>
              </a:solidFill>
            </a:endParaRPr>
          </a:p>
        </p:txBody>
      </p:sp>
      <p:sp>
        <p:nvSpPr>
          <p:cNvPr id="1048834" name=""/>
          <p:cNvSpPr/>
          <p:nvPr>
            <p:ph type="ftr" sz="quarter" idx="3"/>
          </p:nvPr>
        </p:nvSpPr>
        <p:spPr>
          <a:xfrm rot="5400000">
            <a:off x="6989762" y="3736975"/>
            <a:ext cx="3200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1200" lang="zh-CN">
                <a:solidFill>
                  <a:schemeClr val="lt2"/>
                </a:solidFill>
              </a:rPr>
              <a:t>Winter 2002</a:t>
            </a:r>
          </a:p>
        </p:txBody>
      </p:sp>
      <p:sp>
        <p:nvSpPr>
          <p:cNvPr id="10488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forceAA="0" fromWordArt="0" horzOverflow="overflow" rot="0" rtlCol="0" spcCol="274320" spcFirstLastPara="0" vertOverflow="overflow">
            <a:normAutofit/>
          </a:bodyPr>
          <a:lstStyle>
            <a:lvl1pPr indent="0" marL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3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 anchorCtr="0" bIns="45720" compatLnSpc="1" lIns="91440" numCol="1" rIns="91440" tIns="45720" vert="horz" wrap="square">
            <a:prstTxWarp prst="textNoShape"/>
            <a:normAutofit/>
          </a:bodyPr>
          <a:lstStyle>
            <a:lvl1pPr indent="0" marL="0">
              <a:buNone/>
              <a:defRPr sz="3200"/>
            </a:lvl1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baseline="0" b="0" cap="none" sz="3200" i="0" kern="1200" kumimoji="0" lang="en-US" noProof="0" normalizeH="0" spc="0" strike="noStrike" u="none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baseline="0" b="0" cap="none" dirty="0" sz="3200" i="0" kern="1200" kumimoji="0" lang="en-US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835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/>
        </p:nvSpPr>
        <p:spPr>
          <a:xfrm rot="0">
            <a:off x="8763000" y="0"/>
            <a:ext cx="0" cy="6858000"/>
          </a:xfrm>
          <a:prstGeom prst="line"/>
          <a:noFill/>
          <a:ln w="38100" cap="flat" cmpd="sng">
            <a:solidFill>
              <a:srgbClr val="FEC3AE">
                <a:alpha val="92940"/>
              </a:srgbClr>
            </a:solidFill>
            <a:prstDash val="solid"/>
            <a:round/>
          </a:ln>
        </p:spPr>
      </p:sp>
      <p:sp>
        <p:nvSpPr>
          <p:cNvPr id="1048577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lvl="0"/>
            <a:r>
              <a:rPr altLang="en-US" lang="zh-CN"/>
              <a:t>Click to edit Master title style</a:t>
            </a:r>
          </a:p>
        </p:txBody>
      </p:sp>
      <p:sp>
        <p:nvSpPr>
          <p:cNvPr id="1048578" name=""/>
          <p:cNvSpPr/>
          <p:nvPr>
            <p:ph type="body" sz="full" idx="1"/>
          </p:nvPr>
        </p:nvSpPr>
        <p:spPr>
          <a:xfrm rot="0">
            <a:off x="457200" y="1600200"/>
            <a:ext cx="7467600" cy="48736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CN"/>
              <a:t>Click to edit Master text styles</a:t>
            </a:r>
          </a:p>
          <a:p>
            <a:pPr lvl="1"/>
            <a:r>
              <a:rPr altLang="en-US" lang="zh-CN"/>
              <a:t>Second level</a:t>
            </a:r>
          </a:p>
          <a:p>
            <a:pPr lvl="2"/>
            <a:r>
              <a:rPr altLang="en-US" lang="zh-CN"/>
              <a:t>Third level</a:t>
            </a:r>
          </a:p>
          <a:p>
            <a:pPr lvl="3"/>
            <a:r>
              <a:rPr altLang="en-US" lang="zh-CN"/>
              <a:t>Fourth level</a:t>
            </a:r>
          </a:p>
          <a:p>
            <a:pPr lvl="4"/>
            <a:r>
              <a:rPr altLang="en-US" lang="zh-CN"/>
              <a:t>Fifth level</a:t>
            </a:r>
          </a:p>
        </p:txBody>
      </p:sp>
      <p:sp>
        <p:nvSpPr>
          <p:cNvPr id="1048579" name=""/>
          <p:cNvSpPr/>
          <p:nvPr>
            <p:ph type="dt" sz="half" idx="2"/>
          </p:nvPr>
        </p:nvSpPr>
        <p:spPr>
          <a:xfrm rot="5400000">
            <a:off x="7589044" y="1081881"/>
            <a:ext cx="2011362" cy="3841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r" eaLnBrk="1" hangingPunct="1" latinLnBrk="1" lvl="0"/>
            <a:endParaRPr altLang="en-US" sz="1200" lang="zh-CN">
              <a:solidFill>
                <a:schemeClr val="lt2"/>
              </a:solidFill>
            </a:endParaRPr>
          </a:p>
        </p:txBody>
      </p:sp>
      <p:sp>
        <p:nvSpPr>
          <p:cNvPr id="1048580" name=""/>
          <p:cNvSpPr/>
          <p:nvPr>
            <p:ph type="ftr" sz="quarter" idx="3"/>
          </p:nvPr>
        </p:nvSpPr>
        <p:spPr>
          <a:xfrm rot="5400000">
            <a:off x="6989762" y="3736975"/>
            <a:ext cx="3200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1200" lang="zh-CN">
                <a:solidFill>
                  <a:schemeClr val="lt2"/>
                </a:solidFill>
              </a:rPr>
              <a:t>Winter 2002</a:t>
            </a:r>
          </a:p>
        </p:txBody>
      </p:sp>
      <p:sp>
        <p:nvSpPr>
          <p:cNvPr id="1048581" name=""/>
          <p:cNvSpPr/>
          <p:nvPr/>
        </p:nvSpPr>
        <p:spPr>
          <a:xfrm rot="0">
            <a:off x="76200" y="0"/>
            <a:ext cx="0" cy="6858000"/>
          </a:xfrm>
          <a:prstGeom prst="line"/>
          <a:noFill/>
          <a:ln w="57150" cap="flat" cmpd="thickThin">
            <a:solidFill>
              <a:srgbClr val="FEC3AE">
                <a:alpha val="100000"/>
              </a:srgbClr>
            </a:solidFill>
            <a:prstDash val="solid"/>
            <a:round/>
          </a:ln>
        </p:spPr>
      </p:sp>
      <p:sp>
        <p:nvSpPr>
          <p:cNvPr id="1048582" name=""/>
          <p:cNvSpPr/>
          <p:nvPr/>
        </p:nvSpPr>
        <p:spPr>
          <a:xfrm rot="0">
            <a:off x="8991600" y="0"/>
            <a:ext cx="0" cy="6858000"/>
          </a:xfrm>
          <a:prstGeom prst="line"/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  <p:sp>
        <p:nvSpPr>
          <p:cNvPr id="1048583" name=""/>
          <p:cNvSpPr/>
          <p:nvPr/>
        </p:nvSpPr>
        <p:spPr>
          <a:xfrm rot="0">
            <a:off x="8839200" y="0"/>
            <a:ext cx="304800" cy="6858000"/>
          </a:xfrm>
          <a:prstGeom prst="rect"/>
          <a:solidFill>
            <a:srgbClr val="FEC3AE">
              <a:alpha val="87057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584" name=""/>
          <p:cNvSpPr/>
          <p:nvPr/>
        </p:nvSpPr>
        <p:spPr>
          <a:xfrm rot="0">
            <a:off x="8915400" y="0"/>
            <a:ext cx="0" cy="6858000"/>
          </a:xfrm>
          <a:prstGeom prst="line"/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  <p:sp>
        <p:nvSpPr>
          <p:cNvPr id="1048585" name=""/>
          <p:cNvSpPr/>
          <p:nvPr/>
        </p:nvSpPr>
        <p:spPr>
          <a:xfrm rot="0">
            <a:off x="8156575" y="5715000"/>
            <a:ext cx="549275" cy="549275"/>
          </a:xfrm>
          <a:prstGeom prst="ellipse"/>
          <a:solidFill>
            <a:schemeClr val="accen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1048586" name=""/>
          <p:cNvSpPr/>
          <p:nvPr>
            <p:ph type="sldNum" sz="quarter" idx="4"/>
          </p:nvPr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</a:fld>
            <a:endParaRPr altLang="en-US" b="1" sz="1400" lang="zh-CN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eaLnBrk="0" fontAlgn="base" hangingPunct="0" rtl="0">
        <a:spcBef>
          <a:spcPct val="0"/>
        </a:spcBef>
        <a:spcAft>
          <a:spcPct val="0"/>
        </a:spcAft>
        <a:defRPr cap="small" sz="3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eaLnBrk="0" fontAlgn="base" hangingPunct="0" rtl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eaLnBrk="0" fontAlgn="base" hangingPunct="0" rtl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eaLnBrk="0" fontAlgn="base" hangingPunct="0" rtl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eaLnBrk="0" fontAlgn="base" hangingPunct="0" rtl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algn="l" fontAlgn="base" marL="457200" rtl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algn="l" fontAlgn="base" marL="914400" rtl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algn="l" fontAlgn="base" marL="1371600" rtl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algn="l" fontAlgn="base" marL="1828800" rtl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algn="l" eaLnBrk="0" fontAlgn="base" hangingPunct="0" indent="-273050" marL="273050" rtl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73050" marL="639763" rtl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algn="l" eaLnBrk="0" fontAlgn="base" hangingPunct="0" indent="-182563" marL="914400" rtl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eaLnBrk="0" fontAlgn="base" hangingPunct="0" indent="-182563" marL="1187450" rtl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eaLnBrk="0" fontAlgn="base" hangingPunct="0" indent="-182563" marL="1462088" rtl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737360" rtl="0">
        <a:spcBef>
          <a:spcPct val="20000"/>
        </a:spcBef>
        <a:buClr>
          <a:schemeClr val="accent1"/>
        </a:buClr>
        <a:buChar char="•"/>
        <a:defRPr sz="1600" kern="1200" kumimoji="0">
          <a:solidFill>
            <a:schemeClr val="tx2"/>
          </a:solidFill>
          <a:latin typeface="+mn-lt"/>
          <a:ea typeface="+mn-ea"/>
          <a:cs typeface="+mn-cs"/>
        </a:defRPr>
      </a:lvl6pPr>
      <a:lvl7pPr algn="l" eaLnBrk="1" hangingPunct="1" indent="-182880" latinLnBrk="0" marL="201168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7pPr>
      <a:lvl8pPr algn="l" eaLnBrk="1" hangingPunct="1" indent="-182880" latinLnBrk="0" marL="2286000" rtl="0">
        <a:spcBef>
          <a:spcPct val="20000"/>
        </a:spcBef>
        <a:buClr>
          <a:schemeClr val="accent2"/>
        </a:buClr>
        <a:buChar char="•"/>
        <a:defRPr baseline="0" cap="small" sz="1400" kern="1200" kumimoji="0">
          <a:solidFill>
            <a:schemeClr val="tx2"/>
          </a:solidFill>
          <a:latin typeface="+mn-lt"/>
          <a:ea typeface="+mn-ea"/>
          <a:cs typeface="+mn-cs"/>
        </a:defRPr>
      </a:lvl8pPr>
      <a:lvl9pPr algn="l" eaLnBrk="1" hangingPunct="1" indent="-182880" latinLnBrk="0" marL="2560320" rtl="0">
        <a:spcBef>
          <a:spcPct val="20000"/>
        </a:spcBef>
        <a:buClr>
          <a:schemeClr val="accent1">
            <a:shade val="75000"/>
          </a:schemeClr>
        </a:buClr>
        <a:buChar char="•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0" name=""/>
          <p:cNvSpPr/>
          <p:nvPr>
            <p:ph type="ctrTitle" sz="full" idx="6"/>
          </p:nvPr>
        </p:nvSpPr>
        <p:spPr>
          <a:xfrm rot="0">
            <a:off x="1173162" y="1570037"/>
            <a:ext cx="7772400" cy="9144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>
              <a:defRPr sz="3000"/>
            </a:lvl1pPr>
          </a:lstStyle>
          <a:p>
            <a:pPr eaLnBrk="1" hangingPunct="1" latinLnBrk="1" lvl="0"/>
            <a:r>
              <a:rPr altLang="en-US" b="1" sz="5400" lang="zh-CN"/>
              <a:t>ICS 2403</a:t>
            </a:r>
          </a:p>
        </p:txBody>
      </p:sp>
      <p:sp>
        <p:nvSpPr>
          <p:cNvPr id="1048611" name=""/>
          <p:cNvSpPr/>
          <p:nvPr>
            <p:ph type="subTitle" sz="full" idx="7"/>
          </p:nvPr>
        </p:nvSpPr>
        <p:spPr>
          <a:xfrm rot="0">
            <a:off x="2286000" y="5003800"/>
            <a:ext cx="6172200" cy="1371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2400">
                <a:solidFill>
                  <a:schemeClr val="dk1"/>
                </a:solidFill>
              </a:defRPr>
            </a:lvl1pPr>
            <a:lvl2pPr algn="ctr" marL="366712">
              <a:buNone/>
            </a:lvl2pPr>
            <a:lvl3pPr algn="ctr" marL="731837">
              <a:buNone/>
            </a:lvl3pPr>
            <a:lvl4pPr algn="ctr" marL="1004887">
              <a:buNone/>
            </a:lvl4pPr>
            <a:lvl5pPr algn="ctr" marL="1279525">
              <a:buNone/>
            </a:lvl5pPr>
          </a:lstStyle>
          <a:p>
            <a:pPr algn="l" eaLnBrk="1" hangingPunct="1" latinLnBrk="1" lvl="0"/>
            <a:r>
              <a:rPr altLang="en-US" b="1" sz="1800" lang="zh-CN">
                <a:solidFill>
                  <a:schemeClr val="lt2"/>
                </a:solidFill>
              </a:rPr>
              <a:t>Introduction to Distributed Systems</a:t>
            </a:r>
          </a:p>
        </p:txBody>
      </p:sp>
      <p:sp>
        <p:nvSpPr>
          <p:cNvPr id="1048612" name=""/>
          <p:cNvSpPr txBox="1"/>
          <p:nvPr/>
        </p:nvSpPr>
        <p:spPr>
          <a:xfrm rot="0">
            <a:off x="1325562" y="4929187"/>
            <a:ext cx="609600" cy="5175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1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1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000" i="0" u="none">
                <a:solidFill>
                  <a:schemeClr val="lt2"/>
                </a:solidFill>
                <a:latin typeface="Century Schoolbook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FIRST GENERATION: 1945-1955</a:t>
            </a:r>
            <a:br/>
            <a:endParaRPr altLang="en-US" lang="zh-CN"/>
          </a:p>
        </p:txBody>
      </p:sp>
      <p:sp>
        <p:nvSpPr>
          <p:cNvPr id="1048702" name=""/>
          <p:cNvSpPr/>
          <p:nvPr>
            <p:ph sz="quarter" idx="6"/>
          </p:nvPr>
        </p:nvSpPr>
        <p:spPr>
          <a:xfrm rot="0">
            <a:off x="1066800" y="12954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1800"/>
            </a:lvl1pPr>
            <a:lvl2pPr>
              <a:defRPr sz="17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eaLnBrk="1" hangingPunct="1" latinLnBrk="1" lvl="0"/>
            <a:r>
              <a:rPr altLang="en-US" sz="2400" lang="zh-CN"/>
              <a:t>Vacuum tubes: machines took whole rooms!</a:t>
            </a:r>
          </a:p>
          <a:p>
            <a:pPr eaLnBrk="1" hangingPunct="1" latinLnBrk="1" lvl="0"/>
            <a:r>
              <a:rPr altLang="en-US" sz="2400" lang="zh-CN"/>
              <a:t>Machine language programming (plugboard wiring).</a:t>
            </a:r>
          </a:p>
          <a:p>
            <a:pPr eaLnBrk="1" hangingPunct="1" latinLnBrk="1" lvl="0"/>
            <a:r>
              <a:rPr altLang="en-US" sz="2400" lang="zh-CN"/>
              <a:t>No OS. </a:t>
            </a:r>
          </a:p>
        </p:txBody>
      </p:sp>
      <p:sp>
        <p:nvSpPr>
          <p:cNvPr id="1048703" name=""/>
          <p:cNvSpPr txBox="1"/>
          <p:nvPr/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10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4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000" i="0" u="none">
                <a:solidFill>
                  <a:schemeClr val="lt2"/>
                </a:solidFill>
                <a:latin typeface="Century Schoolbook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SECOND GENERATION: 1955-1965</a:t>
            </a:r>
          </a:p>
        </p:txBody>
      </p:sp>
      <p:sp>
        <p:nvSpPr>
          <p:cNvPr id="1048705" name=""/>
          <p:cNvSpPr/>
          <p:nvPr>
            <p:ph sz="quarter" idx="6"/>
          </p:nvPr>
        </p:nvSpPr>
        <p:spPr>
          <a:xfrm rot="0">
            <a:off x="1371600" y="15240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1800"/>
            </a:lvl1pPr>
            <a:lvl2pPr>
              <a:defRPr sz="17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eaLnBrk="1" hangingPunct="1" latinLnBrk="1" lvl="0"/>
            <a:r>
              <a:rPr altLang="en-US" sz="2400" lang="zh-CN"/>
              <a:t>Transistors made computers commercially viable.</a:t>
            </a:r>
          </a:p>
          <a:p>
            <a:pPr eaLnBrk="1" hangingPunct="1" latinLnBrk="1" lvl="0"/>
            <a:r>
              <a:rPr altLang="en-US" sz="2400" lang="zh-CN"/>
              <a:t>Builders, operators, users.</a:t>
            </a:r>
          </a:p>
          <a:p>
            <a:pPr eaLnBrk="1" hangingPunct="1" latinLnBrk="1" lvl="0"/>
            <a:r>
              <a:rPr altLang="en-US" sz="2400" lang="zh-CN"/>
              <a:t>Mainframes: multimillion dollar machines.</a:t>
            </a:r>
          </a:p>
          <a:p>
            <a:pPr eaLnBrk="1" hangingPunct="1" latinLnBrk="1" lvl="0"/>
            <a:r>
              <a:rPr altLang="en-US" sz="2400" lang="zh-CN"/>
              <a:t>Punch cards, input and output tapes.</a:t>
            </a:r>
          </a:p>
          <a:p>
            <a:pPr eaLnBrk="1" hangingPunct="1" latinLnBrk="1" lvl="0"/>
            <a:r>
              <a:rPr altLang="en-US" sz="2400" lang="zh-CN"/>
              <a:t>Batch systems.</a:t>
            </a:r>
          </a:p>
        </p:txBody>
      </p:sp>
      <p:sp>
        <p:nvSpPr>
          <p:cNvPr id="1048706" name=""/>
          <p:cNvSpPr txBox="1"/>
          <p:nvPr/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11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7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000" i="0" u="none">
                <a:solidFill>
                  <a:schemeClr val="lt2"/>
                </a:solidFill>
                <a:latin typeface="Century Schoolbook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THIRD GENERATION: 1965-1980</a:t>
            </a:r>
            <a:br/>
            <a:endParaRPr altLang="en-US" lang="zh-CN"/>
          </a:p>
        </p:txBody>
      </p:sp>
      <p:sp>
        <p:nvSpPr>
          <p:cNvPr id="1048708" name=""/>
          <p:cNvSpPr/>
          <p:nvPr>
            <p:ph sz="quarter" idx="6"/>
          </p:nvPr>
        </p:nvSpPr>
        <p:spPr>
          <a:xfrm rot="0">
            <a:off x="990600" y="10668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1800"/>
            </a:lvl1pPr>
            <a:lvl2pPr>
              <a:defRPr sz="17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eaLnBrk="1" hangingPunct="1" latinLnBrk="1" lvl="0"/>
            <a:r>
              <a:rPr altLang="en-US" sz="2800" lang="zh-CN"/>
              <a:t>ICs.</a:t>
            </a:r>
          </a:p>
          <a:p>
            <a:pPr eaLnBrk="1" hangingPunct="1" latinLnBrk="1" lvl="0"/>
            <a:r>
              <a:rPr altLang="en-US" sz="2800" lang="zh-CN"/>
              <a:t>Multiprogramming.</a:t>
            </a:r>
          </a:p>
          <a:p>
            <a:pPr eaLnBrk="1" hangingPunct="1" latinLnBrk="1" lvl="1"/>
            <a:r>
              <a:rPr altLang="en-US" sz="2400" lang="zh-CN"/>
              <a:t>Machine shared by “concurrent” programs.</a:t>
            </a:r>
          </a:p>
          <a:p>
            <a:pPr eaLnBrk="1" hangingPunct="1" latinLnBrk="1" lvl="1"/>
            <a:r>
              <a:rPr altLang="en-US" sz="2400" lang="zh-CN"/>
              <a:t>Memory partitions hold multiple jobs.</a:t>
            </a:r>
          </a:p>
          <a:p>
            <a:pPr eaLnBrk="1" hangingPunct="1" latinLnBrk="1" lvl="0"/>
            <a:r>
              <a:rPr altLang="en-US" sz="2800" lang="zh-CN"/>
              <a:t>Timesharing.</a:t>
            </a:r>
          </a:p>
          <a:p>
            <a:pPr eaLnBrk="1" hangingPunct="1" latinLnBrk="1" lvl="1"/>
            <a:r>
              <a:rPr altLang="en-US" sz="2400" lang="zh-CN"/>
              <a:t>Multiprogramming still batch processing: scientific computation and commercial data processing.</a:t>
            </a:r>
          </a:p>
          <a:p>
            <a:pPr eaLnBrk="1" hangingPunct="1" latinLnBrk="1" lvl="1"/>
            <a:r>
              <a:rPr altLang="en-US" sz="2400" lang="zh-CN"/>
              <a:t>Cheap terminals: interactive use.</a:t>
            </a:r>
          </a:p>
          <a:p>
            <a:pPr eaLnBrk="1" hangingPunct="1" latinLnBrk="1" lvl="1"/>
            <a:r>
              <a:rPr altLang="en-US" sz="2400" lang="zh-CN"/>
              <a:t>Interactive service + batch processing.</a:t>
            </a:r>
          </a:p>
          <a:p>
            <a:pPr eaLnBrk="1" hangingPunct="1" latinLnBrk="1" lvl="0"/>
            <a:endParaRPr altLang="en-US" sz="2800" lang="zh-CN"/>
          </a:p>
        </p:txBody>
      </p:sp>
      <p:sp>
        <p:nvSpPr>
          <p:cNvPr id="1048709" name=""/>
          <p:cNvSpPr txBox="1"/>
          <p:nvPr/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12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0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000" i="0" u="none">
                <a:solidFill>
                  <a:schemeClr val="lt2"/>
                </a:solidFill>
                <a:latin typeface="Century Schoolbook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FOURTH GENERATION: 1980-…</a:t>
            </a:r>
            <a:br/>
            <a:endParaRPr altLang="en-US" lang="zh-CN"/>
          </a:p>
        </p:txBody>
      </p:sp>
      <p:sp>
        <p:nvSpPr>
          <p:cNvPr id="1048711" name=""/>
          <p:cNvSpPr/>
          <p:nvPr>
            <p:ph sz="quarter" idx="6"/>
          </p:nvPr>
        </p:nvSpPr>
        <p:spPr>
          <a:xfrm rot="0">
            <a:off x="1066800" y="1219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1800"/>
            </a:lvl1pPr>
            <a:lvl2pPr>
              <a:defRPr sz="17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eaLnBrk="1" hangingPunct="1" latinLnBrk="1" lvl="0"/>
            <a:r>
              <a:rPr altLang="en-US" sz="2400" lang="zh-CN"/>
              <a:t>High-scale circuit integration.</a:t>
            </a:r>
          </a:p>
          <a:p>
            <a:pPr eaLnBrk="1" hangingPunct="1" latinLnBrk="1" lvl="0"/>
            <a:r>
              <a:rPr altLang="en-US" sz="2400" lang="zh-CN"/>
              <a:t>Computer miniaturization.</a:t>
            </a:r>
          </a:p>
          <a:p>
            <a:pPr eaLnBrk="1" hangingPunct="1" latinLnBrk="1" lvl="0"/>
            <a:r>
              <a:rPr altLang="en-US" sz="2400" lang="zh-CN"/>
              <a:t>Mainframes -&gt; minicomputers -&gt; microcomputers or PCs.</a:t>
            </a:r>
          </a:p>
          <a:p>
            <a:pPr eaLnBrk="1" hangingPunct="1" latinLnBrk="1" lvl="0"/>
            <a:r>
              <a:rPr altLang="en-US" sz="2400" lang="zh-CN"/>
              <a:t>PC OSs: CP/M, DOS, MS-DOS.</a:t>
            </a:r>
          </a:p>
          <a:p>
            <a:pPr eaLnBrk="1" hangingPunct="1" latinLnBrk="1" lvl="0"/>
            <a:r>
              <a:rPr altLang="en-US" sz="2400" lang="zh-CN"/>
              <a:t>GUI-based OSs: UNIX-based, MS Windows-based, MAC OS, …</a:t>
            </a:r>
          </a:p>
        </p:txBody>
      </p:sp>
      <p:sp>
        <p:nvSpPr>
          <p:cNvPr id="1048712" name=""/>
          <p:cNvSpPr txBox="1"/>
          <p:nvPr/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13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3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000" i="0" u="none">
                <a:solidFill>
                  <a:schemeClr val="lt2"/>
                </a:solidFill>
                <a:latin typeface="Century Schoolbook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MODERN OSS</a:t>
            </a:r>
          </a:p>
        </p:txBody>
      </p:sp>
      <p:sp>
        <p:nvSpPr>
          <p:cNvPr id="1048714" name=""/>
          <p:cNvSpPr/>
          <p:nvPr>
            <p:ph sz="quarter" idx="6"/>
          </p:nvPr>
        </p:nvSpPr>
        <p:spPr>
          <a:xfrm rot="0">
            <a:off x="1066800" y="15240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1800"/>
            </a:lvl1pPr>
            <a:lvl2pPr>
              <a:defRPr sz="17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sz="2400" lang="zh-CN"/>
              <a:t>Mainframe OSs: IBM’s OS/390, DEC’s VMS.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400" lang="zh-CN"/>
              <a:t>Server OSs: Solaris, FreeBSD, etc.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400" lang="zh-CN"/>
              <a:t>PC OS: Linux, MacOS, Windows…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400" lang="zh-CN"/>
              <a:t>Real-time OSs: VxWorks.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400" lang="zh-CN"/>
              <a:t>Embedded OSs: Linux, PalmOS, Windows CE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400" lang="zh-CN"/>
              <a:t>Smart card OSs</a:t>
            </a:r>
          </a:p>
        </p:txBody>
      </p:sp>
      <p:sp>
        <p:nvSpPr>
          <p:cNvPr id="1048715" name=""/>
          <p:cNvSpPr txBox="1"/>
          <p:nvPr/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14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6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000" i="0" u="none">
                <a:solidFill>
                  <a:schemeClr val="lt2"/>
                </a:solidFill>
                <a:latin typeface="Century Schoolbook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PROCESSES </a:t>
            </a:r>
          </a:p>
        </p:txBody>
      </p:sp>
      <p:sp>
        <p:nvSpPr>
          <p:cNvPr id="1048717" name=""/>
          <p:cNvSpPr/>
          <p:nvPr>
            <p:ph sz="quarter" idx="6"/>
          </p:nvPr>
        </p:nvSpPr>
        <p:spPr>
          <a:xfrm rot="0">
            <a:off x="457200" y="1600200"/>
            <a:ext cx="7467600" cy="48736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1800"/>
            </a:lvl1pPr>
            <a:lvl2pPr>
              <a:defRPr sz="17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sz="2400" lang="zh-CN"/>
              <a:t>Process: program in execution.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100" lang="zh-CN"/>
              <a:t>Address space: memory usable by program (text, data, stack).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100" lang="zh-CN"/>
              <a:t>State: registers.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400" lang="zh-CN"/>
              <a:t>OS uses </a:t>
            </a:r>
            <a:r>
              <a:rPr altLang="en-US" sz="2400" i="1" lang="zh-CN"/>
              <a:t>process table</a:t>
            </a:r>
            <a:r>
              <a:rPr altLang="en-US" sz="2400" lang="zh-CN"/>
              <a:t> to keep track of processes.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400" lang="zh-CN"/>
              <a:t>Processes can create other (child) processes.</a:t>
            </a:r>
          </a:p>
        </p:txBody>
      </p:sp>
      <p:sp>
        <p:nvSpPr>
          <p:cNvPr id="1048718" name=""/>
          <p:cNvSpPr txBox="1"/>
          <p:nvPr/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15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9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000" i="0" u="none">
                <a:solidFill>
                  <a:schemeClr val="lt2"/>
                </a:solidFill>
                <a:latin typeface="Century Schoolbook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INTER-PROCESS COMMUNICATION (IPC)</a:t>
            </a:r>
          </a:p>
        </p:txBody>
      </p:sp>
      <p:sp>
        <p:nvSpPr>
          <p:cNvPr id="1048720" name=""/>
          <p:cNvSpPr/>
          <p:nvPr>
            <p:ph sz="quarter" idx="6"/>
          </p:nvPr>
        </p:nvSpPr>
        <p:spPr>
          <a:xfrm rot="0">
            <a:off x="457200" y="1600200"/>
            <a:ext cx="7467600" cy="48736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1800"/>
            </a:lvl1pPr>
            <a:lvl2pPr>
              <a:defRPr sz="17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eaLnBrk="1" hangingPunct="1" latinLnBrk="1" lvl="0"/>
            <a:r>
              <a:rPr altLang="en-US" sz="2400" lang="zh-CN"/>
              <a:t>Shared memory.</a:t>
            </a:r>
          </a:p>
          <a:p>
            <a:pPr eaLnBrk="1" hangingPunct="1" latinLnBrk="1" lvl="1"/>
            <a:r>
              <a:rPr altLang="en-US" sz="2100" lang="zh-CN"/>
              <a:t>Processes communicate/synchronize through a shared data item.</a:t>
            </a:r>
          </a:p>
          <a:p>
            <a:pPr eaLnBrk="1" hangingPunct="1" latinLnBrk="1" lvl="0"/>
            <a:r>
              <a:rPr altLang="en-US" sz="2400" lang="zh-CN"/>
              <a:t>Message passing.</a:t>
            </a:r>
          </a:p>
          <a:p>
            <a:pPr eaLnBrk="1" hangingPunct="1" latinLnBrk="1" lvl="1"/>
            <a:r>
              <a:rPr altLang="en-US" sz="2100" lang="zh-CN"/>
              <a:t>Processes communicate via messages.</a:t>
            </a:r>
          </a:p>
        </p:txBody>
      </p:sp>
      <p:sp>
        <p:nvSpPr>
          <p:cNvPr id="1048721" name=""/>
          <p:cNvSpPr txBox="1"/>
          <p:nvPr/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16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2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000" i="0" u="none">
                <a:solidFill>
                  <a:schemeClr val="lt2"/>
                </a:solidFill>
                <a:latin typeface="Century Schoolbook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SHARED MEMORY</a:t>
            </a:r>
          </a:p>
        </p:txBody>
      </p:sp>
      <p:sp>
        <p:nvSpPr>
          <p:cNvPr id="1048723" name=""/>
          <p:cNvSpPr/>
          <p:nvPr>
            <p:ph sz="quarter" idx="6"/>
          </p:nvPr>
        </p:nvSpPr>
        <p:spPr>
          <a:xfrm rot="0">
            <a:off x="457200" y="1600200"/>
            <a:ext cx="7467600" cy="48736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1800"/>
            </a:lvl1pPr>
            <a:lvl2pPr>
              <a:defRPr sz="17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eaLnBrk="1" hangingPunct="1" latinLnBrk="1" lvl="0"/>
            <a:r>
              <a:rPr altLang="en-US" sz="2400" lang="zh-CN"/>
              <a:t>Processes must access shared data in a </a:t>
            </a:r>
            <a:r>
              <a:rPr altLang="en-US" sz="2400" i="1" lang="zh-CN"/>
              <a:t>mutual exclusive</a:t>
            </a:r>
            <a:r>
              <a:rPr altLang="en-US" sz="2400" lang="zh-CN"/>
              <a:t> way.</a:t>
            </a:r>
          </a:p>
          <a:p>
            <a:pPr eaLnBrk="1" hangingPunct="1" latinLnBrk="1" lvl="0"/>
            <a:r>
              <a:rPr altLang="en-US" sz="2400" lang="zh-CN"/>
              <a:t>Primitives:</a:t>
            </a:r>
          </a:p>
          <a:p>
            <a:pPr eaLnBrk="1" hangingPunct="1" latinLnBrk="1" lvl="1"/>
            <a:r>
              <a:rPr altLang="en-US" sz="2100" lang="zh-CN"/>
              <a:t>Semaphores: Dijkstra(1965)</a:t>
            </a:r>
          </a:p>
          <a:p>
            <a:pPr eaLnBrk="1" hangingPunct="1" latinLnBrk="1" lvl="2"/>
            <a:r>
              <a:rPr altLang="en-US" lang="zh-CN"/>
              <a:t>P(S) and V(S) operations.</a:t>
            </a:r>
          </a:p>
          <a:p>
            <a:pPr eaLnBrk="1" hangingPunct="1" latinLnBrk="1" lvl="2"/>
            <a:r>
              <a:rPr altLang="en-US" lang="zh-CN"/>
              <a:t>Atomic (indivisible) operations.</a:t>
            </a:r>
          </a:p>
          <a:p>
            <a:pPr eaLnBrk="1" hangingPunct="1" latinLnBrk="1" lvl="1"/>
            <a:r>
              <a:rPr altLang="en-US" sz="2100" lang="zh-CN"/>
              <a:t>(Conditional) Critical Regions</a:t>
            </a:r>
          </a:p>
          <a:p>
            <a:pPr eaLnBrk="1" hangingPunct="1" latinLnBrk="1" lvl="1"/>
            <a:r>
              <a:rPr altLang="en-US" sz="2100" lang="zh-CN"/>
              <a:t>Monitors</a:t>
            </a:r>
          </a:p>
        </p:txBody>
      </p:sp>
      <p:sp>
        <p:nvSpPr>
          <p:cNvPr id="1048724" name=""/>
          <p:cNvSpPr txBox="1"/>
          <p:nvPr/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17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5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000" i="0" u="none">
                <a:solidFill>
                  <a:schemeClr val="lt2"/>
                </a:solidFill>
                <a:latin typeface="Century Schoolbook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MESSAGE PASSING</a:t>
            </a:r>
          </a:p>
        </p:txBody>
      </p:sp>
      <p:sp>
        <p:nvSpPr>
          <p:cNvPr id="1048726" name=""/>
          <p:cNvSpPr/>
          <p:nvPr>
            <p:ph sz="quarter" idx="6"/>
          </p:nvPr>
        </p:nvSpPr>
        <p:spPr>
          <a:xfrm rot="0">
            <a:off x="457200" y="1600200"/>
            <a:ext cx="7467600" cy="48736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1800"/>
            </a:lvl1pPr>
            <a:lvl2pPr>
              <a:defRPr sz="17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eaLnBrk="1" hangingPunct="1" latinLnBrk="1" lvl="0"/>
            <a:r>
              <a:rPr altLang="en-US" sz="2400" lang="zh-CN"/>
              <a:t>Processes communicate/synchronize by sending/receiving messages.</a:t>
            </a:r>
          </a:p>
          <a:p>
            <a:pPr eaLnBrk="1" hangingPunct="1" latinLnBrk="1" lvl="0"/>
            <a:r>
              <a:rPr altLang="en-US" sz="2400" lang="zh-CN"/>
              <a:t>Primitives:</a:t>
            </a:r>
          </a:p>
          <a:p>
            <a:pPr eaLnBrk="1" hangingPunct="1" latinLnBrk="1" lvl="1"/>
            <a:r>
              <a:rPr altLang="en-US" sz="2100" lang="zh-CN"/>
              <a:t>Send(message), receive(message).</a:t>
            </a:r>
          </a:p>
          <a:p>
            <a:pPr eaLnBrk="1" hangingPunct="1" latinLnBrk="1" lvl="0"/>
            <a:r>
              <a:rPr altLang="en-US" sz="2400" lang="zh-CN"/>
              <a:t>Issues:</a:t>
            </a:r>
          </a:p>
          <a:p>
            <a:pPr eaLnBrk="1" hangingPunct="1" latinLnBrk="1" lvl="1"/>
            <a:r>
              <a:rPr altLang="en-US" sz="2100" lang="zh-CN"/>
              <a:t>Synchronous versus asynchronous.</a:t>
            </a:r>
          </a:p>
          <a:p>
            <a:pPr eaLnBrk="1" hangingPunct="1" latinLnBrk="1" lvl="1"/>
            <a:r>
              <a:rPr altLang="en-US" sz="2100" lang="zh-CN"/>
              <a:t>Reliable versus unreliable.</a:t>
            </a:r>
          </a:p>
        </p:txBody>
      </p:sp>
      <p:sp>
        <p:nvSpPr>
          <p:cNvPr id="1048727" name=""/>
          <p:cNvSpPr txBox="1"/>
          <p:nvPr/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18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8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000" i="0" u="none">
                <a:solidFill>
                  <a:schemeClr val="lt2"/>
                </a:solidFill>
                <a:latin typeface="Century Schoolbook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DISTRIBUTED SHARED MEMORY</a:t>
            </a:r>
          </a:p>
        </p:txBody>
      </p:sp>
      <p:sp>
        <p:nvSpPr>
          <p:cNvPr id="1048729" name=""/>
          <p:cNvSpPr/>
          <p:nvPr>
            <p:ph sz="quarter" idx="6"/>
          </p:nvPr>
        </p:nvSpPr>
        <p:spPr>
          <a:xfrm rot="0">
            <a:off x="457200" y="1600200"/>
            <a:ext cx="7467600" cy="48736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1800"/>
            </a:lvl1pPr>
            <a:lvl2pPr>
              <a:defRPr sz="17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sz="2400" lang="zh-CN"/>
              <a:t>Sharing data among computers that don’t share physical memory.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400" lang="zh-CN"/>
              <a:t>DSM provides shared memory abstraction.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100" lang="zh-CN"/>
              <a:t>Read- and write-like primitives.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400" lang="zh-CN"/>
              <a:t>Needs message passing to convey updates among physically disjoint processing elements.</a:t>
            </a:r>
          </a:p>
        </p:txBody>
      </p:sp>
      <p:sp>
        <p:nvSpPr>
          <p:cNvPr id="1048730" name=""/>
          <p:cNvSpPr txBox="1"/>
          <p:nvPr/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19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6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000" i="0" u="none">
                <a:solidFill>
                  <a:schemeClr val="lt2"/>
                </a:solidFill>
                <a:latin typeface="Century Schoolbook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REVIEW?</a:t>
            </a:r>
          </a:p>
        </p:txBody>
      </p:sp>
      <p:sp>
        <p:nvSpPr>
          <p:cNvPr id="1048627" name=""/>
          <p:cNvSpPr/>
          <p:nvPr>
            <p:ph sz="quarter" idx="6"/>
          </p:nvPr>
        </p:nvSpPr>
        <p:spPr>
          <a:xfrm rot="0">
            <a:off x="457200" y="1600200"/>
            <a:ext cx="7467600" cy="48736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1800"/>
            </a:lvl1pPr>
            <a:lvl2pPr>
              <a:defRPr sz="17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eaLnBrk="1" hangingPunct="1" latinLnBrk="1" lvl="0"/>
            <a:r>
              <a:rPr altLang="en-US" sz="2400" lang="zh-CN"/>
              <a:t>Computers</a:t>
            </a:r>
          </a:p>
          <a:p>
            <a:pPr eaLnBrk="1" hangingPunct="1" latinLnBrk="1" lvl="0"/>
            <a:r>
              <a:rPr altLang="en-US" sz="2400" lang="zh-CN"/>
              <a:t>Operating Systems</a:t>
            </a:r>
          </a:p>
          <a:p>
            <a:pPr eaLnBrk="1" hangingPunct="1" latinLnBrk="1" lvl="0"/>
            <a:r>
              <a:rPr altLang="en-US" sz="2400" lang="zh-CN"/>
              <a:t>Kernels</a:t>
            </a:r>
          </a:p>
          <a:p>
            <a:pPr eaLnBrk="1" hangingPunct="1" latinLnBrk="1" lvl="0"/>
            <a:r>
              <a:rPr altLang="en-US" sz="2400" lang="zh-CN"/>
              <a:t>Distributed Systems</a:t>
            </a:r>
          </a:p>
        </p:txBody>
      </p:sp>
      <p:sp>
        <p:nvSpPr>
          <p:cNvPr id="1048628" name=""/>
          <p:cNvSpPr txBox="1"/>
          <p:nvPr/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2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1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000" i="0" u="none">
                <a:solidFill>
                  <a:schemeClr val="lt2"/>
                </a:solidFill>
                <a:latin typeface="Century Schoolbook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DEADLOCKS</a:t>
            </a:r>
          </a:p>
        </p:txBody>
      </p:sp>
      <p:sp>
        <p:nvSpPr>
          <p:cNvPr id="1048732" name=""/>
          <p:cNvSpPr/>
          <p:nvPr>
            <p:ph sz="quarter" idx="6"/>
          </p:nvPr>
        </p:nvSpPr>
        <p:spPr>
          <a:xfrm rot="0">
            <a:off x="457200" y="1600200"/>
            <a:ext cx="7467600" cy="48736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1800"/>
            </a:lvl1pPr>
            <a:lvl2pPr>
              <a:defRPr sz="17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eaLnBrk="1" hangingPunct="1" latinLnBrk="1" lvl="0"/>
            <a:r>
              <a:rPr altLang="en-US" sz="2400" lang="zh-CN"/>
              <a:t>Shared data/resource may lead to </a:t>
            </a:r>
            <a:r>
              <a:rPr altLang="en-US" sz="2400" i="1" lang="zh-CN"/>
              <a:t>deadlock</a:t>
            </a:r>
            <a:r>
              <a:rPr altLang="en-US" sz="2400" lang="zh-CN"/>
              <a:t>: processes get “stuck”.</a:t>
            </a:r>
          </a:p>
          <a:p>
            <a:pPr eaLnBrk="1" hangingPunct="1" latinLnBrk="1" lvl="0"/>
            <a:r>
              <a:rPr altLang="en-US" sz="2400" lang="zh-CN"/>
              <a:t>Example: v is using r1 and requests r2; w is using r2 and requests r1.</a:t>
            </a:r>
          </a:p>
          <a:p>
            <a:pPr eaLnBrk="1" hangingPunct="1" latinLnBrk="1" lvl="0"/>
            <a:endParaRPr altLang="en-US" sz="2400" lang="zh-CN"/>
          </a:p>
        </p:txBody>
      </p:sp>
      <p:sp>
        <p:nvSpPr>
          <p:cNvPr id="1048733" name=""/>
          <p:cNvSpPr txBox="1"/>
          <p:nvPr/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20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  <p:sp>
        <p:nvSpPr>
          <p:cNvPr id="1048734" name=""/>
          <p:cNvSpPr/>
          <p:nvPr/>
        </p:nvSpPr>
        <p:spPr>
          <a:xfrm rot="0">
            <a:off x="5562600" y="4572000"/>
            <a:ext cx="609600" cy="4572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8735" name=""/>
          <p:cNvSpPr/>
          <p:nvPr/>
        </p:nvSpPr>
        <p:spPr>
          <a:xfrm rot="0">
            <a:off x="3200400" y="4572000"/>
            <a:ext cx="609600" cy="4572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8736" name=""/>
          <p:cNvSpPr/>
          <p:nvPr/>
        </p:nvSpPr>
        <p:spPr>
          <a:xfrm rot="0">
            <a:off x="3733800" y="4648200"/>
            <a:ext cx="18288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37" name=""/>
          <p:cNvSpPr/>
          <p:nvPr/>
        </p:nvSpPr>
        <p:spPr>
          <a:xfrm rot="0" flipH="1">
            <a:off x="3810000" y="4953000"/>
            <a:ext cx="17526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38" name=""/>
          <p:cNvSpPr txBox="1"/>
          <p:nvPr/>
        </p:nvSpPr>
        <p:spPr>
          <a:xfrm rot="0">
            <a:off x="3336925" y="4537075"/>
            <a:ext cx="3098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lang="zh-CN"/>
              <a:t>v</a:t>
            </a:r>
          </a:p>
        </p:txBody>
      </p:sp>
      <p:sp>
        <p:nvSpPr>
          <p:cNvPr id="1048739" name=""/>
          <p:cNvSpPr txBox="1"/>
          <p:nvPr/>
        </p:nvSpPr>
        <p:spPr>
          <a:xfrm rot="0">
            <a:off x="5775325" y="4537075"/>
            <a:ext cx="3352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lang="zh-CN"/>
              <a:t>w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0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000" i="0" u="none">
                <a:solidFill>
                  <a:schemeClr val="lt2"/>
                </a:solidFill>
                <a:latin typeface="Century Schoolbook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MEMORY MANAGEMENT</a:t>
            </a:r>
          </a:p>
        </p:txBody>
      </p:sp>
      <p:sp>
        <p:nvSpPr>
          <p:cNvPr id="1048741" name=""/>
          <p:cNvSpPr/>
          <p:nvPr>
            <p:ph sz="quarter" idx="6"/>
          </p:nvPr>
        </p:nvSpPr>
        <p:spPr>
          <a:xfrm rot="0">
            <a:off x="457200" y="1600200"/>
            <a:ext cx="7467600" cy="48736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1800"/>
            </a:lvl1pPr>
            <a:lvl2pPr>
              <a:defRPr sz="17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eaLnBrk="1" hangingPunct="1" latinLnBrk="1" lvl="0"/>
            <a:r>
              <a:rPr altLang="en-US" sz="2800" lang="zh-CN"/>
              <a:t>Share memory among several processes.</a:t>
            </a:r>
          </a:p>
          <a:p>
            <a:pPr eaLnBrk="1" hangingPunct="1" latinLnBrk="1" lvl="0"/>
            <a:r>
              <a:rPr altLang="en-US" sz="2800" lang="zh-CN"/>
              <a:t>Monoprogramming: memory sharing between OS and program (embedded OSs).</a:t>
            </a:r>
          </a:p>
          <a:p>
            <a:pPr eaLnBrk="1" hangingPunct="1" latinLnBrk="1" lvl="0"/>
            <a:r>
              <a:rPr altLang="en-US" sz="2800" lang="zh-CN"/>
              <a:t>Multiprogramming: multiple processes (partially or totally) in memory.</a:t>
            </a:r>
          </a:p>
          <a:p>
            <a:pPr eaLnBrk="1" hangingPunct="1" latinLnBrk="1" lvl="1"/>
            <a:r>
              <a:rPr altLang="en-US" sz="2400" lang="zh-CN"/>
              <a:t>Swapping.</a:t>
            </a:r>
          </a:p>
          <a:p>
            <a:pPr eaLnBrk="1" hangingPunct="1" latinLnBrk="1" lvl="1"/>
            <a:r>
              <a:rPr altLang="en-US" sz="2400" lang="zh-CN"/>
              <a:t>Virtual memory: paging.</a:t>
            </a:r>
          </a:p>
        </p:txBody>
      </p:sp>
      <p:sp>
        <p:nvSpPr>
          <p:cNvPr id="1048742" name=""/>
          <p:cNvSpPr txBox="1"/>
          <p:nvPr/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21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3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000" i="0" u="none">
                <a:solidFill>
                  <a:schemeClr val="lt2"/>
                </a:solidFill>
                <a:latin typeface="Century Schoolbook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I/O</a:t>
            </a:r>
          </a:p>
        </p:txBody>
      </p:sp>
      <p:sp>
        <p:nvSpPr>
          <p:cNvPr id="1048744" name=""/>
          <p:cNvSpPr/>
          <p:nvPr>
            <p:ph sz="quarter" idx="6"/>
          </p:nvPr>
        </p:nvSpPr>
        <p:spPr>
          <a:xfrm rot="0">
            <a:off x="457200" y="1600200"/>
            <a:ext cx="7467600" cy="48736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1800"/>
            </a:lvl1pPr>
            <a:lvl2pPr>
              <a:defRPr sz="17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sz="2800" lang="zh-CN"/>
              <a:t>OS I/O subsystem manages I/O devices.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400" lang="zh-CN"/>
              <a:t>Device-dependent (device drivers) or independent.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800" lang="zh-CN"/>
              <a:t>File system: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400" lang="zh-CN"/>
              <a:t>File as an abstraction.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400" lang="zh-CN"/>
              <a:t>Basic operations: create, delete, read, write.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800" lang="zh-CN"/>
              <a:t>Hierarchical file systems.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400" lang="zh-CN"/>
              <a:t>Dynamically attach tree branches (e.g., </a:t>
            </a:r>
            <a:r>
              <a:rPr altLang="en-US" sz="2400" lang="en-US">
                <a:latin typeface="Courier New" pitchFamily="49" charset="0"/>
              </a:rPr>
              <a:t>mount </a:t>
            </a:r>
            <a:r>
              <a:rPr altLang="en-US" sz="2400" lang="zh-CN"/>
              <a:t>system call in UNIX).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800" lang="zh-CN"/>
              <a:t>Access control: permissions.</a:t>
            </a:r>
          </a:p>
        </p:txBody>
      </p:sp>
      <p:sp>
        <p:nvSpPr>
          <p:cNvPr id="1048745" name=""/>
          <p:cNvSpPr txBox="1"/>
          <p:nvPr/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22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6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000" i="0" u="none">
                <a:solidFill>
                  <a:schemeClr val="lt2"/>
                </a:solidFill>
                <a:latin typeface="Century Schoolbook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SYSTEM CALLS</a:t>
            </a:r>
          </a:p>
        </p:txBody>
      </p:sp>
      <p:sp>
        <p:nvSpPr>
          <p:cNvPr id="1048747" name=""/>
          <p:cNvSpPr/>
          <p:nvPr>
            <p:ph sz="quarter" idx="6"/>
          </p:nvPr>
        </p:nvSpPr>
        <p:spPr>
          <a:xfrm rot="0">
            <a:off x="1066800" y="13716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1800"/>
            </a:lvl1pPr>
            <a:lvl2pPr>
              <a:defRPr sz="17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sz="2800" lang="zh-CN"/>
              <a:t>Interface between OS and user program: set of </a:t>
            </a:r>
            <a:r>
              <a:rPr altLang="en-US" sz="2800" i="1" lang="zh-CN"/>
              <a:t>system calls</a:t>
            </a:r>
            <a:r>
              <a:rPr altLang="en-US" sz="2800" lang="zh-CN"/>
              <a:t>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400" lang="zh-CN"/>
              <a:t>E.g., access a file, create a process, etc.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800" lang="zh-CN"/>
              <a:t>Like making a special procedure call.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400" lang="zh-CN"/>
              <a:t>System calls executed by kernel.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400" lang="zh-CN"/>
              <a:t>Calling program pushes parameters onto stack; calls library; library routine (same name as system call) executes TRAP, switching to kernel mode; OS handles call; returns control to library; library returns to user program.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800" lang="zh-CN"/>
              <a:t>Example system calls for file system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400" lang="en-US">
                <a:latin typeface="Courier New" pitchFamily="49" charset="0"/>
              </a:rPr>
              <a:t>open, close, read, write, mkdir, rmdir</a:t>
            </a:r>
            <a:r>
              <a:rPr altLang="en-US" sz="2400" lang="zh-CN"/>
              <a:t>.</a:t>
            </a:r>
          </a:p>
        </p:txBody>
      </p:sp>
      <p:sp>
        <p:nvSpPr>
          <p:cNvPr id="1048748" name=""/>
          <p:cNvSpPr txBox="1"/>
          <p:nvPr/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23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9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000" i="0" u="none">
                <a:solidFill>
                  <a:schemeClr val="lt2"/>
                </a:solidFill>
                <a:latin typeface="Century Schoolbook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SYSTEM CALLS</a:t>
            </a:r>
          </a:p>
        </p:txBody>
      </p:sp>
      <p:sp>
        <p:nvSpPr>
          <p:cNvPr id="1048750" name=""/>
          <p:cNvSpPr txBox="1"/>
          <p:nvPr/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24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  <p:sp>
        <p:nvSpPr>
          <p:cNvPr id="1048751" name=""/>
          <p:cNvSpPr/>
          <p:nvPr/>
        </p:nvSpPr>
        <p:spPr>
          <a:xfrm rot="0">
            <a:off x="1768475" y="2244725"/>
            <a:ext cx="5715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752" name=""/>
          <p:cNvSpPr/>
          <p:nvPr/>
        </p:nvSpPr>
        <p:spPr>
          <a:xfrm rot="0">
            <a:off x="1768475" y="3387725"/>
            <a:ext cx="5715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753" name=""/>
          <p:cNvSpPr/>
          <p:nvPr/>
        </p:nvSpPr>
        <p:spPr>
          <a:xfrm rot="0">
            <a:off x="1844675" y="4606925"/>
            <a:ext cx="5715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754" name=""/>
          <p:cNvSpPr txBox="1"/>
          <p:nvPr/>
        </p:nvSpPr>
        <p:spPr>
          <a:xfrm rot="0">
            <a:off x="3048000" y="1676400"/>
            <a:ext cx="25193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r>
              <a:rPr altLang="en-US" lang="zh-CN"/>
              <a:t>User-level process </a:t>
            </a:r>
          </a:p>
        </p:txBody>
      </p:sp>
      <p:sp>
        <p:nvSpPr>
          <p:cNvPr id="1048755" name=""/>
          <p:cNvSpPr txBox="1"/>
          <p:nvPr/>
        </p:nvSpPr>
        <p:spPr>
          <a:xfrm rot="0">
            <a:off x="3657600" y="2590800"/>
            <a:ext cx="101282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r>
              <a:rPr altLang="en-US" lang="zh-CN"/>
              <a:t>Kernel</a:t>
            </a:r>
          </a:p>
        </p:txBody>
      </p:sp>
      <p:sp>
        <p:nvSpPr>
          <p:cNvPr id="1048756" name=""/>
          <p:cNvSpPr txBox="1"/>
          <p:nvPr/>
        </p:nvSpPr>
        <p:spPr>
          <a:xfrm rot="0">
            <a:off x="3200400" y="3962400"/>
            <a:ext cx="232251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r>
              <a:rPr altLang="en-US" lang="zh-CN"/>
              <a:t>Physical machine</a:t>
            </a:r>
          </a:p>
        </p:txBody>
      </p:sp>
      <p:sp>
        <p:nvSpPr>
          <p:cNvPr id="1048757" name=""/>
          <p:cNvSpPr/>
          <p:nvPr/>
        </p:nvSpPr>
        <p:spPr>
          <a:xfrm rot="0">
            <a:off x="2225675" y="1711325"/>
            <a:ext cx="0" cy="1066800"/>
          </a:xfrm>
          <a:prstGeom prst="line"/>
          <a:noFill/>
          <a:ln w="38100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58" name=""/>
          <p:cNvSpPr txBox="1"/>
          <p:nvPr/>
        </p:nvSpPr>
        <p:spPr>
          <a:xfrm rot="0">
            <a:off x="549275" y="1711325"/>
            <a:ext cx="1595437" cy="15525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r>
              <a:rPr altLang="en-US" lang="zh-CN"/>
              <a:t>System call</a:t>
            </a:r>
          </a:p>
          <a:p>
            <a:r>
              <a:rPr altLang="en-US" lang="zh-CN"/>
              <a:t>to access </a:t>
            </a:r>
          </a:p>
          <a:p>
            <a:r>
              <a:rPr altLang="en-US" lang="zh-CN"/>
              <a:t>physical </a:t>
            </a:r>
          </a:p>
          <a:p>
            <a:r>
              <a:rPr altLang="en-US" lang="zh-CN"/>
              <a:t>resources </a:t>
            </a:r>
          </a:p>
        </p:txBody>
      </p:sp>
      <p:sp>
        <p:nvSpPr>
          <p:cNvPr id="1048759" name=""/>
          <p:cNvSpPr txBox="1"/>
          <p:nvPr/>
        </p:nvSpPr>
        <p:spPr>
          <a:xfrm rot="0">
            <a:off x="762000" y="4724400"/>
            <a:ext cx="7213600" cy="143192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2200" lang="zh-CN"/>
              <a:t>System call</a:t>
            </a:r>
            <a:r>
              <a:rPr altLang="en-US" sz="2200" lang="zh-CN"/>
              <a:t>: implemented by hardware interrupt (trap) </a:t>
            </a:r>
          </a:p>
          <a:p>
            <a:pPr lvl="0"/>
            <a:r>
              <a:rPr altLang="en-US" sz="2200" lang="zh-CN"/>
              <a:t>which puts processor in supervisor mode and kernel address</a:t>
            </a:r>
          </a:p>
          <a:p>
            <a:pPr lvl="0"/>
            <a:r>
              <a:rPr altLang="en-US" sz="2200" lang="zh-CN"/>
              <a:t>space; executes kernel-supplied handler routine (device driver)</a:t>
            </a:r>
          </a:p>
          <a:p>
            <a:pPr lvl="0"/>
            <a:r>
              <a:rPr altLang="en-US" sz="2200" lang="zh-CN"/>
              <a:t>executing with interrupts disabled.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0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000" i="0" u="none">
                <a:solidFill>
                  <a:schemeClr val="lt2"/>
                </a:solidFill>
                <a:latin typeface="Century Schoolbook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KERNELS</a:t>
            </a:r>
          </a:p>
        </p:txBody>
      </p:sp>
      <p:sp>
        <p:nvSpPr>
          <p:cNvPr id="1048761" name=""/>
          <p:cNvSpPr/>
          <p:nvPr>
            <p:ph sz="quarter" idx="6"/>
          </p:nvPr>
        </p:nvSpPr>
        <p:spPr>
          <a:xfrm rot="0">
            <a:off x="457200" y="1600200"/>
            <a:ext cx="7467600" cy="48736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1800"/>
            </a:lvl1pPr>
            <a:lvl2pPr>
              <a:defRPr sz="17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eaLnBrk="1" hangingPunct="1" latinLnBrk="1" lvl="0"/>
            <a:r>
              <a:rPr altLang="en-US" sz="2400" lang="zh-CN"/>
              <a:t>Executes in supervisor mode.</a:t>
            </a:r>
          </a:p>
          <a:p>
            <a:pPr eaLnBrk="1" hangingPunct="1" latinLnBrk="1" lvl="1"/>
            <a:r>
              <a:rPr altLang="en-US" sz="2100" lang="zh-CN"/>
              <a:t>Privilege to access machine’s physical  resources.</a:t>
            </a:r>
          </a:p>
          <a:p>
            <a:pPr eaLnBrk="1" hangingPunct="1" latinLnBrk="1" lvl="0"/>
            <a:r>
              <a:rPr altLang="en-US" sz="2400" lang="zh-CN"/>
              <a:t>User-level process: executes in “user” mode.</a:t>
            </a:r>
          </a:p>
          <a:p>
            <a:pPr eaLnBrk="1" hangingPunct="1" latinLnBrk="1" lvl="1"/>
            <a:r>
              <a:rPr altLang="en-US" sz="2100" lang="zh-CN"/>
              <a:t>Restricted access to resources.</a:t>
            </a:r>
          </a:p>
          <a:p>
            <a:pPr eaLnBrk="1" hangingPunct="1" latinLnBrk="1" lvl="1"/>
            <a:r>
              <a:rPr altLang="en-US" sz="2100" lang="zh-CN"/>
              <a:t>Address space boundary restrictions.</a:t>
            </a:r>
          </a:p>
        </p:txBody>
      </p:sp>
      <p:sp>
        <p:nvSpPr>
          <p:cNvPr id="1048762" name=""/>
          <p:cNvSpPr txBox="1"/>
          <p:nvPr/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25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3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000" i="0" u="none">
                <a:solidFill>
                  <a:schemeClr val="lt2"/>
                </a:solidFill>
                <a:latin typeface="Century Schoolbook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KERNEL FUNCTIONS</a:t>
            </a:r>
          </a:p>
        </p:txBody>
      </p:sp>
      <p:sp>
        <p:nvSpPr>
          <p:cNvPr id="1048764" name=""/>
          <p:cNvSpPr/>
          <p:nvPr>
            <p:ph sz="quarter" idx="6"/>
          </p:nvPr>
        </p:nvSpPr>
        <p:spPr>
          <a:xfrm rot="0">
            <a:off x="1066800" y="16764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1800"/>
            </a:lvl1pPr>
            <a:lvl2pPr>
              <a:defRPr sz="17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sz="2400" lang="zh-CN"/>
              <a:t>Memory management.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100" lang="zh-CN"/>
              <a:t>Address space allocation.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100" lang="zh-CN"/>
              <a:t>Memory protection.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400" lang="zh-CN"/>
              <a:t>Process management.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100" lang="zh-CN"/>
              <a:t>Process creation, deletion.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100" lang="zh-CN"/>
              <a:t>Scheduling.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400" lang="zh-CN"/>
              <a:t>Resource management.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100" lang="zh-CN"/>
              <a:t>Device drivers/handlers.</a:t>
            </a:r>
          </a:p>
          <a:p>
            <a:pPr eaLnBrk="1" hangingPunct="1" latinLnBrk="1" lvl="0">
              <a:lnSpc>
                <a:spcPct val="90000"/>
              </a:lnSpc>
            </a:pPr>
            <a:endParaRPr altLang="en-US" sz="2400" lang="zh-CN"/>
          </a:p>
        </p:txBody>
      </p:sp>
      <p:sp>
        <p:nvSpPr>
          <p:cNvPr id="1048765" name=""/>
          <p:cNvSpPr txBox="1"/>
          <p:nvPr/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26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6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000" i="0" u="none">
                <a:solidFill>
                  <a:schemeClr val="lt2"/>
                </a:solidFill>
                <a:latin typeface="Century Schoolbook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KERNEL AND DISTRIBUTED SYSTEMS</a:t>
            </a:r>
          </a:p>
        </p:txBody>
      </p:sp>
      <p:sp>
        <p:nvSpPr>
          <p:cNvPr id="1048767" name=""/>
          <p:cNvSpPr/>
          <p:nvPr>
            <p:ph sz="quarter" idx="6"/>
          </p:nvPr>
        </p:nvSpPr>
        <p:spPr>
          <a:xfrm rot="0">
            <a:off x="457200" y="1600200"/>
            <a:ext cx="7467600" cy="48736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1800"/>
            </a:lvl1pPr>
            <a:lvl2pPr>
              <a:defRPr sz="17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eaLnBrk="1" hangingPunct="1" latinLnBrk="1" lvl="0"/>
            <a:r>
              <a:rPr altLang="en-US" sz="2400" lang="zh-CN"/>
              <a:t>Inter-process communication: RPC, MP, DSM.</a:t>
            </a:r>
          </a:p>
          <a:p>
            <a:pPr eaLnBrk="1" hangingPunct="1" latinLnBrk="1" lvl="0"/>
            <a:r>
              <a:rPr altLang="en-US" sz="2400" lang="zh-CN"/>
              <a:t>Distributed (Networked) File systems.</a:t>
            </a:r>
          </a:p>
          <a:p>
            <a:pPr eaLnBrk="1" hangingPunct="1" latinLnBrk="1" lvl="0"/>
            <a:r>
              <a:rPr altLang="en-US" sz="2400" lang="zh-CN"/>
              <a:t>Some parts may run as user-level and some as kernel processes.</a:t>
            </a:r>
          </a:p>
        </p:txBody>
      </p:sp>
      <p:sp>
        <p:nvSpPr>
          <p:cNvPr id="1048768" name=""/>
          <p:cNvSpPr txBox="1"/>
          <p:nvPr/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27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9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000" i="0" u="none">
                <a:solidFill>
                  <a:schemeClr val="lt2"/>
                </a:solidFill>
                <a:latin typeface="Century Schoolbook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BE OR NOT TO BE IN THE KERNEL?</a:t>
            </a:r>
          </a:p>
        </p:txBody>
      </p:sp>
      <p:sp>
        <p:nvSpPr>
          <p:cNvPr id="1048770" name=""/>
          <p:cNvSpPr/>
          <p:nvPr>
            <p:ph sz="quarter" idx="6"/>
          </p:nvPr>
        </p:nvSpPr>
        <p:spPr>
          <a:xfrm rot="0">
            <a:off x="457200" y="1600200"/>
            <a:ext cx="7467600" cy="48736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1800"/>
            </a:lvl1pPr>
            <a:lvl2pPr>
              <a:defRPr sz="17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eaLnBrk="1" hangingPunct="1" latinLnBrk="1" lvl="0"/>
            <a:r>
              <a:rPr altLang="en-US" sz="2400" lang="zh-CN"/>
              <a:t>Monolithic kernels  versus microkernels.</a:t>
            </a:r>
          </a:p>
        </p:txBody>
      </p:sp>
      <p:sp>
        <p:nvSpPr>
          <p:cNvPr id="1048771" name=""/>
          <p:cNvSpPr txBox="1"/>
          <p:nvPr/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28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2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000" i="0" u="none">
                <a:solidFill>
                  <a:schemeClr val="lt2"/>
                </a:solidFill>
                <a:latin typeface="Century Schoolbook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MONOLITHIC KERNELS</a:t>
            </a:r>
            <a:br/>
            <a:endParaRPr altLang="en-US" lang="zh-CN"/>
          </a:p>
        </p:txBody>
      </p:sp>
      <p:sp>
        <p:nvSpPr>
          <p:cNvPr id="1048773" name=""/>
          <p:cNvSpPr/>
          <p:nvPr>
            <p:ph sz="quarter" idx="6"/>
          </p:nvPr>
        </p:nvSpPr>
        <p:spPr>
          <a:xfrm rot="0">
            <a:off x="685800" y="1600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1800"/>
            </a:lvl1pPr>
            <a:lvl2pPr>
              <a:defRPr sz="17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eaLnBrk="1" hangingPunct="1" latinLnBrk="1" lvl="1">
              <a:buFontTx/>
              <a:buChar char="•"/>
            </a:pPr>
            <a:r>
              <a:rPr altLang="en-US" sz="3200" lang="zh-CN"/>
              <a:t>Examples: Unix, Sprite.</a:t>
            </a:r>
          </a:p>
          <a:p>
            <a:pPr eaLnBrk="1" hangingPunct="1" latinLnBrk="1" lvl="1">
              <a:buFontTx/>
              <a:buChar char="•"/>
            </a:pPr>
            <a:r>
              <a:rPr altLang="en-US" sz="3200" lang="zh-CN"/>
              <a:t>“Kernel does it all” approach.</a:t>
            </a:r>
          </a:p>
          <a:p>
            <a:pPr eaLnBrk="1" hangingPunct="1" latinLnBrk="1" lvl="1">
              <a:buFontTx/>
              <a:buChar char="•"/>
            </a:pPr>
            <a:r>
              <a:rPr altLang="en-US" sz="3200" lang="zh-CN"/>
              <a:t>Based on argument that inside kernel, processes execute more efficiently and securely.</a:t>
            </a:r>
          </a:p>
          <a:p>
            <a:pPr eaLnBrk="1" hangingPunct="1" latinLnBrk="1" lvl="1">
              <a:buFontTx/>
              <a:buChar char="•"/>
            </a:pPr>
            <a:r>
              <a:rPr altLang="en-US" sz="3200" lang="zh-CN"/>
              <a:t>Problems: massive, non-modular, hard to maintain and extend.</a:t>
            </a:r>
          </a:p>
          <a:p>
            <a:pPr eaLnBrk="1" hangingPunct="1" latinLnBrk="1" lvl="0"/>
            <a:endParaRPr altLang="en-US" sz="2400" lang="zh-CN"/>
          </a:p>
        </p:txBody>
      </p:sp>
      <p:sp>
        <p:nvSpPr>
          <p:cNvPr id="1048774" name=""/>
          <p:cNvSpPr txBox="1"/>
          <p:nvPr/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29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9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000" i="0" u="none">
                <a:solidFill>
                  <a:schemeClr val="lt2"/>
                </a:solidFill>
                <a:latin typeface="Century Schoolbook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COMPUTER</a:t>
            </a:r>
          </a:p>
        </p:txBody>
      </p:sp>
      <p:sp>
        <p:nvSpPr>
          <p:cNvPr id="1048630" name=""/>
          <p:cNvSpPr/>
          <p:nvPr>
            <p:ph sz="quarter" idx="6"/>
          </p:nvPr>
        </p:nvSpPr>
        <p:spPr>
          <a:xfrm rot="0">
            <a:off x="457200" y="1600200"/>
            <a:ext cx="7467600" cy="48736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1800"/>
            </a:lvl1pPr>
            <a:lvl2pPr>
              <a:defRPr sz="17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eaLnBrk="1" hangingPunct="1" latinLnBrk="1" lvl="0"/>
            <a:r>
              <a:rPr altLang="en-US" sz="2400" lang="zh-CN"/>
              <a:t>“Hardware”.</a:t>
            </a:r>
          </a:p>
          <a:p>
            <a:pPr eaLnBrk="1" hangingPunct="1" latinLnBrk="1" lvl="0"/>
            <a:r>
              <a:rPr altLang="en-US" sz="2400" lang="zh-CN"/>
              <a:t>Processor(s), main memory, disk(s), keyboard, display(s), network interface, other I/O devices.</a:t>
            </a:r>
          </a:p>
          <a:p>
            <a:pPr eaLnBrk="1" hangingPunct="1" latinLnBrk="1" lvl="0"/>
            <a:endParaRPr altLang="en-US" sz="2400" lang="zh-CN"/>
          </a:p>
        </p:txBody>
      </p:sp>
      <p:sp>
        <p:nvSpPr>
          <p:cNvPr id="1048631" name=""/>
          <p:cNvSpPr txBox="1"/>
          <p:nvPr/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3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5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000" i="0" u="none">
                <a:solidFill>
                  <a:schemeClr val="lt2"/>
                </a:solidFill>
                <a:latin typeface="Century Schoolbook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MICROKERNELS</a:t>
            </a:r>
          </a:p>
        </p:txBody>
      </p:sp>
      <p:sp>
        <p:nvSpPr>
          <p:cNvPr id="1048776" name=""/>
          <p:cNvSpPr/>
          <p:nvPr>
            <p:ph sz="quarter" idx="6"/>
          </p:nvPr>
        </p:nvSpPr>
        <p:spPr>
          <a:xfrm rot="0">
            <a:off x="1066800" y="1600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1800"/>
            </a:lvl1pPr>
            <a:lvl2pPr>
              <a:defRPr sz="17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sz="2800" lang="zh-CN"/>
              <a:t>Take as much out of the kernel as possible.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800" lang="zh-CN"/>
              <a:t>Minimalist approach.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800" lang="zh-CN"/>
              <a:t>Modular and small.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400" lang="zh-CN"/>
              <a:t>10KBytes -&gt; several hundred Kbytes.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400" lang="zh-CN"/>
              <a:t>Easier to port, maintain and extend.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400" lang="zh-CN"/>
              <a:t>No fixed definition of what should be in the kernel.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400" lang="zh-CN"/>
              <a:t>Typically process management, memory management, IPC.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800" lang="zh-CN"/>
              <a:t>Example: Mach (CMU), </a:t>
            </a:r>
          </a:p>
        </p:txBody>
      </p:sp>
      <p:sp>
        <p:nvSpPr>
          <p:cNvPr id="1048777" name=""/>
          <p:cNvSpPr txBox="1"/>
          <p:nvPr/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30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90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000" i="0" u="none">
                <a:solidFill>
                  <a:schemeClr val="lt2"/>
                </a:solidFill>
                <a:latin typeface="Century Schoolbook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MICRO- VERSUS MONOLITHIC KERNELS </a:t>
            </a:r>
          </a:p>
        </p:txBody>
      </p:sp>
      <p:sp>
        <p:nvSpPr>
          <p:cNvPr id="1048791" name=""/>
          <p:cNvSpPr txBox="1"/>
          <p:nvPr/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31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  <p:sp>
        <p:nvSpPr>
          <p:cNvPr id="1048792" name=""/>
          <p:cNvSpPr/>
          <p:nvPr/>
        </p:nvSpPr>
        <p:spPr>
          <a:xfrm rot="0">
            <a:off x="1219200" y="2667000"/>
            <a:ext cx="3200400" cy="990600"/>
          </a:xfrm>
          <a:prstGeom prst="rect"/>
          <a:solidFill>
            <a:schemeClr val="dk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8793" name=""/>
          <p:cNvSpPr/>
          <p:nvPr/>
        </p:nvSpPr>
        <p:spPr>
          <a:xfrm rot="0">
            <a:off x="5410200" y="3200400"/>
            <a:ext cx="3200400" cy="381000"/>
          </a:xfrm>
          <a:prstGeom prst="rect"/>
          <a:solidFill>
            <a:schemeClr val="dk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8794" name=""/>
          <p:cNvSpPr/>
          <p:nvPr/>
        </p:nvSpPr>
        <p:spPr>
          <a:xfrm rot="0">
            <a:off x="1524000" y="2971800"/>
            <a:ext cx="685800" cy="3810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lvl="0"/>
            <a:r>
              <a:rPr altLang="en-US" lang="zh-CN"/>
              <a:t>S1</a:t>
            </a:r>
          </a:p>
        </p:txBody>
      </p:sp>
      <p:sp>
        <p:nvSpPr>
          <p:cNvPr id="1048795" name=""/>
          <p:cNvSpPr/>
          <p:nvPr/>
        </p:nvSpPr>
        <p:spPr>
          <a:xfrm rot="0">
            <a:off x="2438400" y="2971800"/>
            <a:ext cx="685800" cy="3810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lvl="0"/>
            <a:r>
              <a:rPr altLang="en-US" lang="zh-CN"/>
              <a:t>S4</a:t>
            </a:r>
          </a:p>
        </p:txBody>
      </p:sp>
      <p:sp>
        <p:nvSpPr>
          <p:cNvPr id="1048796" name=""/>
          <p:cNvSpPr/>
          <p:nvPr/>
        </p:nvSpPr>
        <p:spPr>
          <a:xfrm rot="0">
            <a:off x="3429000" y="2971800"/>
            <a:ext cx="685800" cy="3810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lvl="0"/>
            <a:r>
              <a:rPr altLang="en-US" lang="zh-CN"/>
              <a:t>S3</a:t>
            </a:r>
          </a:p>
        </p:txBody>
      </p:sp>
      <p:sp>
        <p:nvSpPr>
          <p:cNvPr id="1048797" name=""/>
          <p:cNvSpPr/>
          <p:nvPr/>
        </p:nvSpPr>
        <p:spPr>
          <a:xfrm rot="0">
            <a:off x="1447800" y="2133600"/>
            <a:ext cx="685800" cy="3810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lvl="0"/>
            <a:r>
              <a:rPr altLang="en-US" lang="zh-CN"/>
              <a:t>S4</a:t>
            </a:r>
          </a:p>
        </p:txBody>
      </p:sp>
      <p:sp>
        <p:nvSpPr>
          <p:cNvPr id="1048798" name=""/>
          <p:cNvSpPr/>
          <p:nvPr/>
        </p:nvSpPr>
        <p:spPr>
          <a:xfrm rot="0">
            <a:off x="5410200" y="2667000"/>
            <a:ext cx="685800" cy="3810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lvl="0"/>
            <a:r>
              <a:rPr altLang="en-US" lang="zh-CN"/>
              <a:t>S1</a:t>
            </a:r>
          </a:p>
        </p:txBody>
      </p:sp>
      <p:sp>
        <p:nvSpPr>
          <p:cNvPr id="1048799" name=""/>
          <p:cNvSpPr/>
          <p:nvPr/>
        </p:nvSpPr>
        <p:spPr>
          <a:xfrm rot="0">
            <a:off x="7924800" y="2667000"/>
            <a:ext cx="685800" cy="3810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lvl="0"/>
            <a:r>
              <a:rPr altLang="en-US" lang="zh-CN"/>
              <a:t>S4</a:t>
            </a:r>
          </a:p>
        </p:txBody>
      </p:sp>
      <p:sp>
        <p:nvSpPr>
          <p:cNvPr id="1048800" name=""/>
          <p:cNvSpPr/>
          <p:nvPr/>
        </p:nvSpPr>
        <p:spPr>
          <a:xfrm rot="0">
            <a:off x="6248400" y="2667000"/>
            <a:ext cx="685800" cy="3810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lvl="0"/>
            <a:r>
              <a:rPr altLang="en-US" lang="zh-CN"/>
              <a:t>S2</a:t>
            </a:r>
          </a:p>
        </p:txBody>
      </p:sp>
      <p:sp>
        <p:nvSpPr>
          <p:cNvPr id="1048801" name=""/>
          <p:cNvSpPr/>
          <p:nvPr/>
        </p:nvSpPr>
        <p:spPr>
          <a:xfrm rot="0">
            <a:off x="7086600" y="2667000"/>
            <a:ext cx="685800" cy="3810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lvl="0"/>
            <a:r>
              <a:rPr altLang="en-US" lang="zh-CN"/>
              <a:t>S3</a:t>
            </a:r>
          </a:p>
        </p:txBody>
      </p:sp>
      <p:sp>
        <p:nvSpPr>
          <p:cNvPr id="1048802" name=""/>
          <p:cNvSpPr txBox="1"/>
          <p:nvPr/>
        </p:nvSpPr>
        <p:spPr>
          <a:xfrm rot="0">
            <a:off x="1584325" y="3775075"/>
            <a:ext cx="60118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r>
              <a:rPr altLang="en-US" lang="zh-CN"/>
              <a:t>Monolithic kernel                            Microkernel</a:t>
            </a:r>
          </a:p>
        </p:txBody>
      </p:sp>
      <p:sp>
        <p:nvSpPr>
          <p:cNvPr id="1048803" name=""/>
          <p:cNvSpPr/>
          <p:nvPr/>
        </p:nvSpPr>
        <p:spPr>
          <a:xfrm rot="0">
            <a:off x="1447800" y="4648200"/>
            <a:ext cx="762000" cy="3810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8804" name=""/>
          <p:cNvSpPr/>
          <p:nvPr/>
        </p:nvSpPr>
        <p:spPr>
          <a:xfrm rot="0">
            <a:off x="1219200" y="5410200"/>
            <a:ext cx="1143000" cy="304800"/>
          </a:xfrm>
          <a:prstGeom prst="rect"/>
          <a:solidFill>
            <a:schemeClr val="dk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8805" name=""/>
          <p:cNvSpPr txBox="1"/>
          <p:nvPr/>
        </p:nvSpPr>
        <p:spPr>
          <a:xfrm rot="0">
            <a:off x="2193925" y="4613275"/>
            <a:ext cx="312737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r>
              <a:rPr altLang="en-US" lang="zh-CN"/>
              <a:t>Services (file, network).</a:t>
            </a:r>
          </a:p>
        </p:txBody>
      </p:sp>
      <p:sp>
        <p:nvSpPr>
          <p:cNvPr id="1048806" name=""/>
          <p:cNvSpPr txBox="1"/>
          <p:nvPr/>
        </p:nvSpPr>
        <p:spPr>
          <a:xfrm rot="0">
            <a:off x="2422525" y="5299075"/>
            <a:ext cx="27622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r>
              <a:rPr altLang="en-US" lang="zh-CN"/>
              <a:t>Kernel code and data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07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000" i="0" u="none">
                <a:solidFill>
                  <a:schemeClr val="lt2"/>
                </a:solidFill>
                <a:latin typeface="Century Schoolbook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MICROKERNEL</a:t>
            </a:r>
          </a:p>
        </p:txBody>
      </p:sp>
      <p:sp>
        <p:nvSpPr>
          <p:cNvPr id="1048808" name=""/>
          <p:cNvSpPr txBox="1"/>
          <p:nvPr/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32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  <p:sp>
        <p:nvSpPr>
          <p:cNvPr id="1048809" name=""/>
          <p:cNvSpPr/>
          <p:nvPr/>
        </p:nvSpPr>
        <p:spPr>
          <a:xfrm rot="0">
            <a:off x="685800" y="2438400"/>
            <a:ext cx="43434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810" name=""/>
          <p:cNvSpPr/>
          <p:nvPr/>
        </p:nvSpPr>
        <p:spPr>
          <a:xfrm rot="0">
            <a:off x="762000" y="3276600"/>
            <a:ext cx="42672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811" name=""/>
          <p:cNvSpPr/>
          <p:nvPr/>
        </p:nvSpPr>
        <p:spPr>
          <a:xfrm rot="0">
            <a:off x="762000" y="4191000"/>
            <a:ext cx="42672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812" name=""/>
          <p:cNvSpPr txBox="1"/>
          <p:nvPr/>
        </p:nvSpPr>
        <p:spPr>
          <a:xfrm rot="0">
            <a:off x="1736725" y="1946275"/>
            <a:ext cx="162083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r>
              <a:rPr altLang="en-US" lang="zh-CN"/>
              <a:t>Application</a:t>
            </a:r>
          </a:p>
        </p:txBody>
      </p:sp>
      <p:sp>
        <p:nvSpPr>
          <p:cNvPr id="1048813" name=""/>
          <p:cNvSpPr txBox="1"/>
          <p:nvPr/>
        </p:nvSpPr>
        <p:spPr>
          <a:xfrm rot="0">
            <a:off x="1752600" y="2590800"/>
            <a:ext cx="16827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r>
              <a:rPr altLang="en-US" lang="zh-CN"/>
              <a:t>OS Services</a:t>
            </a:r>
          </a:p>
        </p:txBody>
      </p:sp>
      <p:sp>
        <p:nvSpPr>
          <p:cNvPr id="1048814" name=""/>
          <p:cNvSpPr txBox="1"/>
          <p:nvPr/>
        </p:nvSpPr>
        <p:spPr>
          <a:xfrm rot="0">
            <a:off x="1752600" y="3505200"/>
            <a:ext cx="180657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lang="zh-CN"/>
              <a:t>Microkernel</a:t>
            </a:r>
          </a:p>
        </p:txBody>
      </p:sp>
      <p:sp>
        <p:nvSpPr>
          <p:cNvPr id="1048815" name=""/>
          <p:cNvSpPr txBox="1"/>
          <p:nvPr/>
        </p:nvSpPr>
        <p:spPr>
          <a:xfrm rot="0">
            <a:off x="1828800" y="4343400"/>
            <a:ext cx="138588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r>
              <a:rPr altLang="en-US" lang="zh-CN"/>
              <a:t>Hardware</a:t>
            </a:r>
          </a:p>
        </p:txBody>
      </p:sp>
      <p:sp>
        <p:nvSpPr>
          <p:cNvPr id="1048816" name=""/>
          <p:cNvSpPr txBox="1"/>
          <p:nvPr/>
        </p:nvSpPr>
        <p:spPr>
          <a:xfrm rot="0">
            <a:off x="5775325" y="1971675"/>
            <a:ext cx="3041650" cy="3867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sz="2800" lang="zh-CN"/>
              <a:t>.</a:t>
            </a:r>
            <a:r>
              <a:rPr altLang="en-US" lang="zh-CN"/>
              <a:t> Services dynamically</a:t>
            </a:r>
          </a:p>
          <a:p>
            <a:pPr lvl="0"/>
            <a:r>
              <a:rPr altLang="en-US" lang="zh-CN"/>
              <a:t>loaded at appropriate</a:t>
            </a:r>
          </a:p>
          <a:p>
            <a:pPr lvl="0"/>
            <a:r>
              <a:rPr altLang="en-US" lang="zh-CN"/>
              <a:t>servers.</a:t>
            </a:r>
          </a:p>
          <a:p>
            <a:pPr lvl="0"/>
            <a:endParaRPr altLang="en-US" lang="zh-CN"/>
          </a:p>
          <a:p>
            <a:pPr lvl="0"/>
            <a:r>
              <a:rPr altLang="en-US" b="1" sz="2800" lang="zh-CN"/>
              <a:t>.</a:t>
            </a:r>
            <a:r>
              <a:rPr altLang="en-US" lang="zh-CN"/>
              <a:t> Some microkernels</a:t>
            </a:r>
          </a:p>
          <a:p>
            <a:pPr lvl="0"/>
            <a:r>
              <a:rPr altLang="en-US" lang="zh-CN"/>
              <a:t>run service processes </a:t>
            </a:r>
          </a:p>
          <a:p>
            <a:pPr lvl="0"/>
            <a:r>
              <a:rPr altLang="en-US" lang="zh-CN"/>
              <a:t>only @ user space; </a:t>
            </a:r>
          </a:p>
          <a:p>
            <a:pPr lvl="0"/>
            <a:r>
              <a:rPr altLang="en-US" lang="zh-CN"/>
              <a:t>others allow them to be</a:t>
            </a:r>
          </a:p>
          <a:p>
            <a:pPr lvl="0"/>
            <a:r>
              <a:rPr altLang="en-US" lang="zh-CN"/>
              <a:t>loaded into either</a:t>
            </a:r>
          </a:p>
          <a:p>
            <a:pPr lvl="0"/>
            <a:r>
              <a:rPr altLang="en-US" lang="zh-CN"/>
              <a:t>kernel or user space.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17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000" i="0" u="none">
                <a:solidFill>
                  <a:schemeClr val="lt2"/>
                </a:solidFill>
                <a:latin typeface="Century Schoolbook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EXTENSIBLE KERNELS</a:t>
            </a:r>
          </a:p>
        </p:txBody>
      </p:sp>
      <p:sp>
        <p:nvSpPr>
          <p:cNvPr id="1048818" name=""/>
          <p:cNvSpPr/>
          <p:nvPr>
            <p:ph sz="quarter" idx="6"/>
          </p:nvPr>
        </p:nvSpPr>
        <p:spPr>
          <a:xfrm rot="0">
            <a:off x="1066800" y="15240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1800"/>
            </a:lvl1pPr>
            <a:lvl2pPr>
              <a:defRPr sz="17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sz="2800" lang="zh-CN"/>
              <a:t>“Extensible” OS.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800" lang="zh-CN"/>
              <a:t> Provides core set of extensible services + extension infrastructure.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800" lang="zh-CN"/>
              <a:t>Extensions: allow applications to specialize the underlying OS to achieve performance and functionality.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400" lang="zh-CN"/>
              <a:t>Extensions can be loaded into kernel any time.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800" lang="zh-CN"/>
              <a:t>Example: general purpose OS doesn’t provide adequate disk management for database applications.</a:t>
            </a:r>
          </a:p>
          <a:p>
            <a:pPr eaLnBrk="1" hangingPunct="1" latinLnBrk="1" lvl="1">
              <a:lnSpc>
                <a:spcPct val="90000"/>
              </a:lnSpc>
            </a:pPr>
            <a:endParaRPr altLang="en-US" sz="2400" lang="zh-CN"/>
          </a:p>
        </p:txBody>
      </p:sp>
      <p:sp>
        <p:nvSpPr>
          <p:cNvPr id="1048819" name=""/>
          <p:cNvSpPr txBox="1"/>
          <p:nvPr/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33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0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000" i="0" u="none">
                <a:solidFill>
                  <a:schemeClr val="lt2"/>
                </a:solidFill>
                <a:latin typeface="Century Schoolbook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EXTENSIONS</a:t>
            </a:r>
          </a:p>
        </p:txBody>
      </p:sp>
      <p:sp>
        <p:nvSpPr>
          <p:cNvPr id="1048821" name=""/>
          <p:cNvSpPr/>
          <p:nvPr>
            <p:ph sz="quarter" idx="6"/>
          </p:nvPr>
        </p:nvSpPr>
        <p:spPr>
          <a:xfrm rot="0">
            <a:off x="1066800" y="14478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1800"/>
            </a:lvl1pPr>
            <a:lvl2pPr>
              <a:defRPr sz="17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eaLnBrk="1" hangingPunct="1" latinLnBrk="1" lvl="0"/>
            <a:r>
              <a:rPr altLang="en-US" sz="2400" lang="zh-CN"/>
              <a:t>Applications can extend OS servers to provide better match for its needs.</a:t>
            </a:r>
          </a:p>
          <a:p>
            <a:pPr eaLnBrk="1" hangingPunct="1" latinLnBrk="1" lvl="0"/>
            <a:r>
              <a:rPr altLang="en-US" sz="2400" lang="zh-CN"/>
              <a:t>Goal: build general purpose OS that provides extensibility+safety+performance.</a:t>
            </a:r>
          </a:p>
          <a:p>
            <a:pPr eaLnBrk="1" hangingPunct="1" latinLnBrk="1" lvl="0"/>
            <a:r>
              <a:rPr altLang="en-US" sz="2400" lang="zh-CN"/>
              <a:t>Example: UofWashington’s SPIN kernel.</a:t>
            </a:r>
          </a:p>
        </p:txBody>
      </p:sp>
      <p:sp>
        <p:nvSpPr>
          <p:cNvPr id="1048822" name=""/>
          <p:cNvSpPr txBox="1"/>
          <p:nvPr/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34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2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000" i="0" u="none">
                <a:solidFill>
                  <a:schemeClr val="lt2"/>
                </a:solidFill>
                <a:latin typeface="Century Schoolbook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MULTIPLE PROCESSOR SYSTEMS (1)</a:t>
            </a:r>
          </a:p>
        </p:txBody>
      </p:sp>
      <p:sp>
        <p:nvSpPr>
          <p:cNvPr id="1048633" name=""/>
          <p:cNvSpPr/>
          <p:nvPr>
            <p:ph sz="quarter" idx="6"/>
          </p:nvPr>
        </p:nvSpPr>
        <p:spPr>
          <a:xfrm rot="0">
            <a:off x="457200" y="1600200"/>
            <a:ext cx="7467600" cy="48736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1800"/>
            </a:lvl1pPr>
            <a:lvl2pPr>
              <a:defRPr sz="17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eaLnBrk="1" hangingPunct="1" latinLnBrk="1" lvl="0"/>
            <a:r>
              <a:rPr altLang="en-US" sz="2400" lang="zh-CN"/>
              <a:t>“Tightly-coupled”</a:t>
            </a:r>
          </a:p>
          <a:p>
            <a:pPr eaLnBrk="1" hangingPunct="1" latinLnBrk="1" lvl="1"/>
            <a:r>
              <a:rPr altLang="en-US" sz="2100" lang="zh-CN"/>
              <a:t>Shared-memory muliprocessor</a:t>
            </a:r>
          </a:p>
        </p:txBody>
      </p:sp>
      <p:sp>
        <p:nvSpPr>
          <p:cNvPr id="1048634" name=""/>
          <p:cNvSpPr txBox="1"/>
          <p:nvPr/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4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  <p:sp>
        <p:nvSpPr>
          <p:cNvPr id="1048635" name=""/>
          <p:cNvSpPr/>
          <p:nvPr/>
        </p:nvSpPr>
        <p:spPr>
          <a:xfrm rot="0">
            <a:off x="4114800" y="3200400"/>
            <a:ext cx="1143000" cy="685800"/>
          </a:xfrm>
          <a:prstGeom prst="rect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8636" name=""/>
          <p:cNvSpPr/>
          <p:nvPr/>
        </p:nvSpPr>
        <p:spPr>
          <a:xfrm rot="0">
            <a:off x="4724400" y="3886200"/>
            <a:ext cx="0" cy="4572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37" name=""/>
          <p:cNvSpPr/>
          <p:nvPr/>
        </p:nvSpPr>
        <p:spPr>
          <a:xfrm rot="0">
            <a:off x="2895600" y="4343400"/>
            <a:ext cx="37338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38" name=""/>
          <p:cNvSpPr/>
          <p:nvPr/>
        </p:nvSpPr>
        <p:spPr>
          <a:xfrm rot="0">
            <a:off x="2895600" y="4343400"/>
            <a:ext cx="0" cy="381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39" name=""/>
          <p:cNvSpPr/>
          <p:nvPr/>
        </p:nvSpPr>
        <p:spPr>
          <a:xfrm rot="0">
            <a:off x="2667000" y="4724400"/>
            <a:ext cx="533400" cy="381000"/>
          </a:xfrm>
          <a:prstGeom prst="rect"/>
          <a:solidFill>
            <a:srgbClr val="FF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lang="zh-CN"/>
              <a:t>P</a:t>
            </a:r>
          </a:p>
        </p:txBody>
      </p:sp>
      <p:sp>
        <p:nvSpPr>
          <p:cNvPr id="1048640" name=""/>
          <p:cNvSpPr/>
          <p:nvPr/>
        </p:nvSpPr>
        <p:spPr>
          <a:xfrm rot="0">
            <a:off x="3886200" y="4343400"/>
            <a:ext cx="0" cy="381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41" name=""/>
          <p:cNvSpPr/>
          <p:nvPr/>
        </p:nvSpPr>
        <p:spPr>
          <a:xfrm rot="0">
            <a:off x="3657600" y="4724400"/>
            <a:ext cx="533400" cy="381000"/>
          </a:xfrm>
          <a:prstGeom prst="rect"/>
          <a:solidFill>
            <a:srgbClr val="FF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8642" name=""/>
          <p:cNvSpPr/>
          <p:nvPr/>
        </p:nvSpPr>
        <p:spPr>
          <a:xfrm rot="0">
            <a:off x="4724400" y="4343400"/>
            <a:ext cx="0" cy="381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43" name=""/>
          <p:cNvSpPr/>
          <p:nvPr/>
        </p:nvSpPr>
        <p:spPr>
          <a:xfrm rot="0">
            <a:off x="4495800" y="4724400"/>
            <a:ext cx="533400" cy="381000"/>
          </a:xfrm>
          <a:prstGeom prst="rect"/>
          <a:solidFill>
            <a:srgbClr val="FF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8644" name=""/>
          <p:cNvSpPr/>
          <p:nvPr/>
        </p:nvSpPr>
        <p:spPr>
          <a:xfrm rot="0">
            <a:off x="6629400" y="4343400"/>
            <a:ext cx="0" cy="381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45" name=""/>
          <p:cNvSpPr/>
          <p:nvPr/>
        </p:nvSpPr>
        <p:spPr>
          <a:xfrm rot="0">
            <a:off x="6400800" y="4724400"/>
            <a:ext cx="533400" cy="381000"/>
          </a:xfrm>
          <a:prstGeom prst="rect"/>
          <a:solidFill>
            <a:srgbClr val="FF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8646" name=""/>
          <p:cNvSpPr txBox="1"/>
          <p:nvPr/>
        </p:nvSpPr>
        <p:spPr>
          <a:xfrm rot="0">
            <a:off x="5318125" y="4540250"/>
            <a:ext cx="792480" cy="6248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3600" lang="zh-CN"/>
              <a:t>……</a:t>
            </a:r>
          </a:p>
        </p:txBody>
      </p:sp>
      <p:sp>
        <p:nvSpPr>
          <p:cNvPr id="1048647" name=""/>
          <p:cNvSpPr txBox="1"/>
          <p:nvPr/>
        </p:nvSpPr>
        <p:spPr>
          <a:xfrm rot="0">
            <a:off x="3489325" y="3317875"/>
            <a:ext cx="17957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lang="zh-CN"/>
              <a:t>Shared Memory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8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000" i="0" u="none">
                <a:solidFill>
                  <a:schemeClr val="lt2"/>
                </a:solidFill>
                <a:latin typeface="Century Schoolbook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MULTIPLE PROCESSOR SYSTEMS (2)</a:t>
            </a:r>
          </a:p>
        </p:txBody>
      </p:sp>
      <p:sp>
        <p:nvSpPr>
          <p:cNvPr id="1048649" name=""/>
          <p:cNvSpPr/>
          <p:nvPr>
            <p:ph sz="quarter" idx="6"/>
          </p:nvPr>
        </p:nvSpPr>
        <p:spPr>
          <a:xfrm rot="0">
            <a:off x="457200" y="1600200"/>
            <a:ext cx="7467600" cy="48736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1800"/>
            </a:lvl1pPr>
            <a:lvl2pPr>
              <a:defRPr sz="17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eaLnBrk="1" hangingPunct="1" latinLnBrk="1" lvl="0"/>
            <a:r>
              <a:rPr altLang="en-US" sz="2400" lang="zh-CN"/>
              <a:t>“Less tightly-coupled”</a:t>
            </a:r>
          </a:p>
          <a:p>
            <a:pPr eaLnBrk="1" hangingPunct="1" latinLnBrk="1" lvl="1"/>
            <a:r>
              <a:rPr altLang="en-US" sz="2100" lang="zh-CN"/>
              <a:t>Message-passing multicomputer</a:t>
            </a:r>
          </a:p>
        </p:txBody>
      </p:sp>
      <p:sp>
        <p:nvSpPr>
          <p:cNvPr id="1048650" name=""/>
          <p:cNvSpPr txBox="1"/>
          <p:nvPr/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5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  <p:sp>
        <p:nvSpPr>
          <p:cNvPr id="1048651" name=""/>
          <p:cNvSpPr/>
          <p:nvPr/>
        </p:nvSpPr>
        <p:spPr>
          <a:xfrm rot="0">
            <a:off x="2895600" y="4343400"/>
            <a:ext cx="37338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52" name=""/>
          <p:cNvSpPr/>
          <p:nvPr/>
        </p:nvSpPr>
        <p:spPr>
          <a:xfrm rot="0">
            <a:off x="2895600" y="4343400"/>
            <a:ext cx="0" cy="381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53" name=""/>
          <p:cNvSpPr/>
          <p:nvPr/>
        </p:nvSpPr>
        <p:spPr>
          <a:xfrm rot="0">
            <a:off x="2667000" y="4724400"/>
            <a:ext cx="533400" cy="381000"/>
          </a:xfrm>
          <a:prstGeom prst="rect"/>
          <a:solidFill>
            <a:srgbClr val="FF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lang="zh-CN"/>
              <a:t>P</a:t>
            </a:r>
          </a:p>
        </p:txBody>
      </p:sp>
      <p:sp>
        <p:nvSpPr>
          <p:cNvPr id="1048654" name=""/>
          <p:cNvSpPr/>
          <p:nvPr/>
        </p:nvSpPr>
        <p:spPr>
          <a:xfrm rot="0">
            <a:off x="3886200" y="4343400"/>
            <a:ext cx="0" cy="381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55" name=""/>
          <p:cNvSpPr/>
          <p:nvPr/>
        </p:nvSpPr>
        <p:spPr>
          <a:xfrm rot="0">
            <a:off x="4724400" y="4343400"/>
            <a:ext cx="0" cy="381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56" name=""/>
          <p:cNvSpPr/>
          <p:nvPr/>
        </p:nvSpPr>
        <p:spPr>
          <a:xfrm rot="0">
            <a:off x="6629400" y="4343400"/>
            <a:ext cx="0" cy="381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57" name=""/>
          <p:cNvSpPr txBox="1"/>
          <p:nvPr/>
        </p:nvSpPr>
        <p:spPr>
          <a:xfrm rot="0">
            <a:off x="5318125" y="4540250"/>
            <a:ext cx="792480" cy="6248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sz="3600" lang="zh-CN"/>
              <a:t>……</a:t>
            </a:r>
          </a:p>
        </p:txBody>
      </p:sp>
      <p:sp>
        <p:nvSpPr>
          <p:cNvPr id="1048658" name=""/>
          <p:cNvSpPr/>
          <p:nvPr/>
        </p:nvSpPr>
        <p:spPr>
          <a:xfrm rot="0">
            <a:off x="2667000" y="5105400"/>
            <a:ext cx="533400" cy="457200"/>
          </a:xfrm>
          <a:prstGeom prst="rect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lang="zh-CN"/>
              <a:t>M</a:t>
            </a:r>
          </a:p>
        </p:txBody>
      </p:sp>
      <p:sp>
        <p:nvSpPr>
          <p:cNvPr id="1048659" name=""/>
          <p:cNvSpPr/>
          <p:nvPr/>
        </p:nvSpPr>
        <p:spPr>
          <a:xfrm rot="0">
            <a:off x="3581400" y="4724400"/>
            <a:ext cx="533400" cy="381000"/>
          </a:xfrm>
          <a:prstGeom prst="rect"/>
          <a:solidFill>
            <a:srgbClr val="FF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lang="zh-CN"/>
              <a:t>P</a:t>
            </a:r>
          </a:p>
        </p:txBody>
      </p:sp>
      <p:sp>
        <p:nvSpPr>
          <p:cNvPr id="1048660" name=""/>
          <p:cNvSpPr/>
          <p:nvPr/>
        </p:nvSpPr>
        <p:spPr>
          <a:xfrm rot="0">
            <a:off x="3581400" y="5105400"/>
            <a:ext cx="533400" cy="457200"/>
          </a:xfrm>
          <a:prstGeom prst="rect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lang="zh-CN"/>
              <a:t>M</a:t>
            </a:r>
          </a:p>
        </p:txBody>
      </p:sp>
      <p:sp>
        <p:nvSpPr>
          <p:cNvPr id="1048661" name=""/>
          <p:cNvSpPr/>
          <p:nvPr/>
        </p:nvSpPr>
        <p:spPr>
          <a:xfrm rot="0">
            <a:off x="4495800" y="4724400"/>
            <a:ext cx="533400" cy="381000"/>
          </a:xfrm>
          <a:prstGeom prst="rect"/>
          <a:solidFill>
            <a:srgbClr val="FF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lang="zh-CN"/>
              <a:t>P</a:t>
            </a:r>
          </a:p>
        </p:txBody>
      </p:sp>
      <p:sp>
        <p:nvSpPr>
          <p:cNvPr id="1048662" name=""/>
          <p:cNvSpPr/>
          <p:nvPr/>
        </p:nvSpPr>
        <p:spPr>
          <a:xfrm rot="0">
            <a:off x="4495800" y="5105400"/>
            <a:ext cx="533400" cy="457200"/>
          </a:xfrm>
          <a:prstGeom prst="rect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lang="zh-CN"/>
              <a:t>M</a:t>
            </a:r>
          </a:p>
        </p:txBody>
      </p:sp>
      <p:sp>
        <p:nvSpPr>
          <p:cNvPr id="1048663" name=""/>
          <p:cNvSpPr/>
          <p:nvPr/>
        </p:nvSpPr>
        <p:spPr>
          <a:xfrm rot="0">
            <a:off x="6400800" y="4724400"/>
            <a:ext cx="533400" cy="381000"/>
          </a:xfrm>
          <a:prstGeom prst="rect"/>
          <a:solidFill>
            <a:srgbClr val="FF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lang="zh-CN"/>
              <a:t>P</a:t>
            </a:r>
          </a:p>
        </p:txBody>
      </p:sp>
      <p:sp>
        <p:nvSpPr>
          <p:cNvPr id="1048664" name=""/>
          <p:cNvSpPr/>
          <p:nvPr/>
        </p:nvSpPr>
        <p:spPr>
          <a:xfrm rot="0">
            <a:off x="6400800" y="5105400"/>
            <a:ext cx="533400" cy="457200"/>
          </a:xfrm>
          <a:prstGeom prst="rect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lang="zh-CN"/>
              <a:t>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5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000" i="0" u="none">
                <a:solidFill>
                  <a:schemeClr val="lt2"/>
                </a:solidFill>
                <a:latin typeface="Century Schoolbook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MULTIPLE PROCESSOR SYSTEMS (3)</a:t>
            </a:r>
          </a:p>
        </p:txBody>
      </p:sp>
      <p:sp>
        <p:nvSpPr>
          <p:cNvPr id="1048666" name=""/>
          <p:cNvSpPr/>
          <p:nvPr>
            <p:ph sz="quarter" idx="6"/>
          </p:nvPr>
        </p:nvSpPr>
        <p:spPr>
          <a:xfrm rot="0">
            <a:off x="457200" y="1600200"/>
            <a:ext cx="7467600" cy="48736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1800"/>
            </a:lvl1pPr>
            <a:lvl2pPr>
              <a:defRPr sz="17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eaLnBrk="1" hangingPunct="1" latinLnBrk="1" lvl="0"/>
            <a:r>
              <a:rPr altLang="en-US" sz="2400" lang="zh-CN"/>
              <a:t>“Loosely-coupled”</a:t>
            </a:r>
          </a:p>
          <a:p>
            <a:pPr eaLnBrk="1" hangingPunct="1" latinLnBrk="1" lvl="1"/>
            <a:r>
              <a:rPr altLang="en-US" sz="2100" lang="zh-CN"/>
              <a:t>Distributed systems”</a:t>
            </a:r>
          </a:p>
        </p:txBody>
      </p:sp>
      <p:sp>
        <p:nvSpPr>
          <p:cNvPr id="1048667" name=""/>
          <p:cNvSpPr txBox="1"/>
          <p:nvPr/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6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  <p:sp>
        <p:nvSpPr>
          <p:cNvPr id="1048668" name=""/>
          <p:cNvSpPr/>
          <p:nvPr/>
        </p:nvSpPr>
        <p:spPr>
          <a:xfrm rot="0">
            <a:off x="3810000" y="3962400"/>
            <a:ext cx="2133600" cy="9906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8669" name=""/>
          <p:cNvSpPr txBox="1"/>
          <p:nvPr/>
        </p:nvSpPr>
        <p:spPr>
          <a:xfrm rot="0">
            <a:off x="4175125" y="4156075"/>
            <a:ext cx="10845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lang="zh-CN"/>
              <a:t>Network</a:t>
            </a:r>
          </a:p>
        </p:txBody>
      </p:sp>
      <p:sp>
        <p:nvSpPr>
          <p:cNvPr id="1048670" name=""/>
          <p:cNvSpPr/>
          <p:nvPr/>
        </p:nvSpPr>
        <p:spPr>
          <a:xfrm rot="0">
            <a:off x="4876800" y="4953000"/>
            <a:ext cx="0" cy="4572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71" name=""/>
          <p:cNvSpPr/>
          <p:nvPr/>
        </p:nvSpPr>
        <p:spPr>
          <a:xfrm rot="0">
            <a:off x="3962400" y="5410200"/>
            <a:ext cx="1676400" cy="457200"/>
          </a:xfrm>
          <a:prstGeom prst="rect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8672" name=""/>
          <p:cNvSpPr txBox="1"/>
          <p:nvPr/>
        </p:nvSpPr>
        <p:spPr>
          <a:xfrm rot="0">
            <a:off x="4098925" y="5451475"/>
            <a:ext cx="12242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lang="zh-CN"/>
              <a:t>Computer</a:t>
            </a:r>
          </a:p>
        </p:txBody>
      </p:sp>
      <p:sp>
        <p:nvSpPr>
          <p:cNvPr id="1048673" name=""/>
          <p:cNvSpPr/>
          <p:nvPr/>
        </p:nvSpPr>
        <p:spPr>
          <a:xfrm rot="0">
            <a:off x="6400800" y="4191000"/>
            <a:ext cx="1676400" cy="457200"/>
          </a:xfrm>
          <a:prstGeom prst="rect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8674" name=""/>
          <p:cNvSpPr txBox="1"/>
          <p:nvPr/>
        </p:nvSpPr>
        <p:spPr>
          <a:xfrm rot="0">
            <a:off x="6537325" y="4232275"/>
            <a:ext cx="1224281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lang="zh-CN"/>
              <a:t>Computer</a:t>
            </a:r>
          </a:p>
        </p:txBody>
      </p:sp>
      <p:sp>
        <p:nvSpPr>
          <p:cNvPr id="1048675" name=""/>
          <p:cNvSpPr/>
          <p:nvPr/>
        </p:nvSpPr>
        <p:spPr>
          <a:xfrm rot="0">
            <a:off x="1539875" y="4225925"/>
            <a:ext cx="1676400" cy="457200"/>
          </a:xfrm>
          <a:prstGeom prst="rect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8676" name=""/>
          <p:cNvSpPr txBox="1"/>
          <p:nvPr/>
        </p:nvSpPr>
        <p:spPr>
          <a:xfrm rot="0">
            <a:off x="1676400" y="4267200"/>
            <a:ext cx="12242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lang="zh-CN"/>
              <a:t>Computer</a:t>
            </a:r>
          </a:p>
        </p:txBody>
      </p:sp>
      <p:sp>
        <p:nvSpPr>
          <p:cNvPr id="1048677" name=""/>
          <p:cNvSpPr/>
          <p:nvPr/>
        </p:nvSpPr>
        <p:spPr>
          <a:xfrm rot="0">
            <a:off x="3902075" y="3235325"/>
            <a:ext cx="1676400" cy="457200"/>
          </a:xfrm>
          <a:prstGeom prst="rect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zh-CN"/>
          </a:p>
        </p:txBody>
      </p:sp>
      <p:sp>
        <p:nvSpPr>
          <p:cNvPr id="1048678" name=""/>
          <p:cNvSpPr txBox="1"/>
          <p:nvPr/>
        </p:nvSpPr>
        <p:spPr>
          <a:xfrm rot="0">
            <a:off x="4038600" y="3276600"/>
            <a:ext cx="12242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lang="zh-CN"/>
              <a:t>Computer</a:t>
            </a:r>
          </a:p>
        </p:txBody>
      </p:sp>
      <p:sp>
        <p:nvSpPr>
          <p:cNvPr id="1048679" name=""/>
          <p:cNvSpPr/>
          <p:nvPr/>
        </p:nvSpPr>
        <p:spPr>
          <a:xfrm rot="0">
            <a:off x="3200400" y="4495800"/>
            <a:ext cx="6096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80" name=""/>
          <p:cNvSpPr/>
          <p:nvPr/>
        </p:nvSpPr>
        <p:spPr>
          <a:xfrm rot="0">
            <a:off x="4724400" y="3657600"/>
            <a:ext cx="0" cy="304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81" name=""/>
          <p:cNvSpPr/>
          <p:nvPr/>
        </p:nvSpPr>
        <p:spPr>
          <a:xfrm rot="0">
            <a:off x="5943600" y="4419600"/>
            <a:ext cx="4572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2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000" i="0" u="none">
                <a:solidFill>
                  <a:schemeClr val="lt2"/>
                </a:solidFill>
                <a:latin typeface="Century Schoolbook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WHAT IS AN OS?</a:t>
            </a:r>
          </a:p>
        </p:txBody>
      </p:sp>
      <p:sp>
        <p:nvSpPr>
          <p:cNvPr id="1048683" name=""/>
          <p:cNvSpPr/>
          <p:nvPr>
            <p:ph sz="quarter" idx="6"/>
          </p:nvPr>
        </p:nvSpPr>
        <p:spPr>
          <a:xfrm rot="0">
            <a:off x="13716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1800"/>
            </a:lvl1pPr>
            <a:lvl2pPr>
              <a:defRPr sz="17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eaLnBrk="1" hangingPunct="1" latinLnBrk="1" lvl="0"/>
            <a:r>
              <a:rPr altLang="en-US" sz="2400" lang="zh-CN"/>
              <a:t>Machine/resource manager.</a:t>
            </a:r>
          </a:p>
        </p:txBody>
      </p:sp>
      <p:sp>
        <p:nvSpPr>
          <p:cNvPr id="1048684" name=""/>
          <p:cNvSpPr txBox="1"/>
          <p:nvPr/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7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  <p:sp>
        <p:nvSpPr>
          <p:cNvPr id="1048685" name=""/>
          <p:cNvSpPr/>
          <p:nvPr/>
        </p:nvSpPr>
        <p:spPr>
          <a:xfrm rot="0">
            <a:off x="3352800" y="5334000"/>
            <a:ext cx="3429000" cy="838200"/>
          </a:xfrm>
          <a:prstGeom prst="rect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lang="zh-CN"/>
              <a:t>Physical Devices</a:t>
            </a:r>
          </a:p>
        </p:txBody>
      </p:sp>
      <p:sp>
        <p:nvSpPr>
          <p:cNvPr id="1048686" name=""/>
          <p:cNvSpPr/>
          <p:nvPr/>
        </p:nvSpPr>
        <p:spPr>
          <a:xfrm rot="0">
            <a:off x="3352800" y="4876800"/>
            <a:ext cx="3429000" cy="457200"/>
          </a:xfrm>
          <a:prstGeom prst="rect"/>
          <a:solidFill>
            <a:schemeClr val="dk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lang="zh-CN"/>
              <a:t>Microarchitecture</a:t>
            </a:r>
          </a:p>
        </p:txBody>
      </p:sp>
      <p:sp>
        <p:nvSpPr>
          <p:cNvPr id="1048687" name=""/>
          <p:cNvSpPr/>
          <p:nvPr/>
        </p:nvSpPr>
        <p:spPr>
          <a:xfrm rot="0">
            <a:off x="3352800" y="4419600"/>
            <a:ext cx="3429000" cy="533400"/>
          </a:xfrm>
          <a:prstGeom prst="rect"/>
          <a:solidFill>
            <a:schemeClr val="hlink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lang="zh-CN"/>
              <a:t>Instruction Set Architecture</a:t>
            </a:r>
          </a:p>
        </p:txBody>
      </p:sp>
      <p:sp>
        <p:nvSpPr>
          <p:cNvPr id="1048688" name=""/>
          <p:cNvSpPr/>
          <p:nvPr/>
        </p:nvSpPr>
        <p:spPr>
          <a:xfrm rot="0">
            <a:off x="3352800" y="3810000"/>
            <a:ext cx="3429000" cy="609600"/>
          </a:xfrm>
          <a:prstGeom prst="rect"/>
          <a:solidFill>
            <a:srgbClr val="FF99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lang="zh-CN"/>
              <a:t>Operating System</a:t>
            </a:r>
          </a:p>
        </p:txBody>
      </p:sp>
      <p:sp>
        <p:nvSpPr>
          <p:cNvPr id="1048689" name=""/>
          <p:cNvSpPr/>
          <p:nvPr/>
        </p:nvSpPr>
        <p:spPr>
          <a:xfrm rot="0">
            <a:off x="3352800" y="3276600"/>
            <a:ext cx="3429000" cy="533400"/>
          </a:xfrm>
          <a:prstGeom prst="rect"/>
          <a:solidFill>
            <a:srgbClr val="FF66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lang="zh-CN"/>
              <a:t>Compilers, Editors, etc.</a:t>
            </a:r>
          </a:p>
        </p:txBody>
      </p:sp>
      <p:sp>
        <p:nvSpPr>
          <p:cNvPr id="1048690" name=""/>
          <p:cNvSpPr/>
          <p:nvPr/>
        </p:nvSpPr>
        <p:spPr>
          <a:xfrm rot="0">
            <a:off x="7086600" y="4419600"/>
            <a:ext cx="228600" cy="762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91" name=""/>
          <p:cNvSpPr/>
          <p:nvPr/>
        </p:nvSpPr>
        <p:spPr>
          <a:xfrm rot="0" flipV="1">
            <a:off x="7086600" y="6019800"/>
            <a:ext cx="228600" cy="762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92" name=""/>
          <p:cNvSpPr/>
          <p:nvPr/>
        </p:nvSpPr>
        <p:spPr>
          <a:xfrm rot="0">
            <a:off x="7239000" y="4495800"/>
            <a:ext cx="0" cy="16002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93" name=""/>
          <p:cNvSpPr txBox="1"/>
          <p:nvPr/>
        </p:nvSpPr>
        <p:spPr>
          <a:xfrm rot="0">
            <a:off x="7375525" y="4918075"/>
            <a:ext cx="1160781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r>
              <a:rPr altLang="en-US" lang="zh-CN"/>
              <a:t>Hardware</a:t>
            </a:r>
          </a:p>
        </p:txBody>
      </p:sp>
      <p:sp>
        <p:nvSpPr>
          <p:cNvPr id="1048694" name=""/>
          <p:cNvSpPr/>
          <p:nvPr/>
        </p:nvSpPr>
        <p:spPr>
          <a:xfrm rot="0">
            <a:off x="3352800" y="2743200"/>
            <a:ext cx="3429000" cy="533400"/>
          </a:xfrm>
          <a:prstGeom prst="rect"/>
          <a:solidFill>
            <a:srgbClr val="FFCC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r>
              <a:rPr altLang="en-US" lang="zh-CN"/>
              <a:t>Application programs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5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000" i="0" u="none">
                <a:solidFill>
                  <a:schemeClr val="lt2"/>
                </a:solidFill>
                <a:latin typeface="Century Schoolbook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OS AS EXTENDED MACHINE…</a:t>
            </a:r>
          </a:p>
        </p:txBody>
      </p:sp>
      <p:sp>
        <p:nvSpPr>
          <p:cNvPr id="1048696" name=""/>
          <p:cNvSpPr/>
          <p:nvPr>
            <p:ph sz="quarter" idx="6"/>
          </p:nvPr>
        </p:nvSpPr>
        <p:spPr>
          <a:xfrm rot="0">
            <a:off x="457200" y="1600200"/>
            <a:ext cx="7467600" cy="48736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1800"/>
            </a:lvl1pPr>
            <a:lvl2pPr>
              <a:defRPr sz="17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eaLnBrk="1" hangingPunct="1" latinLnBrk="1" lvl="0"/>
            <a:r>
              <a:rPr altLang="en-US" sz="2800" lang="zh-CN"/>
              <a:t>Top-down view.</a:t>
            </a:r>
          </a:p>
          <a:p>
            <a:pPr eaLnBrk="1" hangingPunct="1" latinLnBrk="1" lvl="0"/>
            <a:r>
              <a:rPr altLang="en-US" sz="2800" lang="zh-CN"/>
              <a:t>Layer of software that hides hardware.</a:t>
            </a:r>
          </a:p>
          <a:p>
            <a:pPr eaLnBrk="1" hangingPunct="1" latinLnBrk="1" lvl="0"/>
            <a:r>
              <a:rPr altLang="en-US" sz="2800" lang="zh-CN"/>
              <a:t>Provides programmer easier instructions.</a:t>
            </a:r>
          </a:p>
          <a:p>
            <a:pPr eaLnBrk="1" hangingPunct="1" latinLnBrk="1" lvl="1"/>
            <a:r>
              <a:rPr altLang="en-US" sz="2400" lang="zh-CN"/>
              <a:t>E.g., read block from file.</a:t>
            </a:r>
          </a:p>
          <a:p>
            <a:pPr eaLnBrk="1" hangingPunct="1" latinLnBrk="1" lvl="0"/>
            <a:r>
              <a:rPr altLang="en-US" sz="2800" lang="zh-CN"/>
              <a:t>(Part of) the OS runs in </a:t>
            </a:r>
            <a:r>
              <a:rPr altLang="en-US" sz="2800" i="1" lang="zh-CN"/>
              <a:t>supervisor (privileged) mode: </a:t>
            </a:r>
            <a:r>
              <a:rPr altLang="en-US" sz="2800" lang="zh-CN"/>
              <a:t>can execute priviledged instructions (e.g., access to physical decices through drivers).</a:t>
            </a:r>
          </a:p>
        </p:txBody>
      </p:sp>
      <p:sp>
        <p:nvSpPr>
          <p:cNvPr id="1048697" name=""/>
          <p:cNvSpPr txBox="1"/>
          <p:nvPr/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8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8" name=""/>
          <p:cNvSpPr/>
          <p:nvPr>
            <p:ph type="title" sz="full" idx="0"/>
          </p:nvPr>
        </p:nvSpPr>
        <p:spPr>
          <a:xfrm rot="0">
            <a:off x="457200" y="274637"/>
            <a:ext cx="7467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000" i="0" u="none">
                <a:solidFill>
                  <a:schemeClr val="lt2"/>
                </a:solidFill>
                <a:latin typeface="Century Schoolbook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OS AS RESOURCE MANAGER</a:t>
            </a:r>
          </a:p>
        </p:txBody>
      </p:sp>
      <p:sp>
        <p:nvSpPr>
          <p:cNvPr id="1048699" name=""/>
          <p:cNvSpPr/>
          <p:nvPr>
            <p:ph sz="quarter" idx="6"/>
          </p:nvPr>
        </p:nvSpPr>
        <p:spPr>
          <a:xfrm rot="0">
            <a:off x="457200" y="1600200"/>
            <a:ext cx="7467600" cy="48736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1800"/>
            </a:lvl1pPr>
            <a:lvl2pPr>
              <a:defRPr sz="17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sz="2400" lang="zh-CN"/>
              <a:t>Bottom-up view.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400" lang="zh-CN"/>
              <a:t>Provides orderly and controlled allocation of resources.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400" lang="zh-CN"/>
              <a:t>Provides (“concurrent”) programs (fair) access to resources (processor, disk, printer). 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400" lang="zh-CN"/>
              <a:t>Time (e.g., CPU) and space (e.g., memory) multiplexing.</a:t>
            </a:r>
          </a:p>
        </p:txBody>
      </p:sp>
      <p:sp>
        <p:nvSpPr>
          <p:cNvPr id="1048700" name=""/>
          <p:cNvSpPr txBox="1"/>
          <p:nvPr/>
        </p:nvSpPr>
        <p:spPr>
          <a:xfrm rot="0">
            <a:off x="8129587" y="5734050"/>
            <a:ext cx="609600" cy="5207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  <a:t>9</a:t>
            </a:fld>
            <a:endParaRPr altLang="en-US" b="1" sz="14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FFF39D"/>
      </a:dk2>
      <a:lt2>
        <a:srgbClr val="575F6D"/>
      </a:lt2>
      <a:accent1>
        <a:srgbClr val="FE8637"/>
      </a:accent1>
      <a:accent2>
        <a:srgbClr val="7598D9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D2611C"/>
      </a:hlink>
      <a:folHlink>
        <a:srgbClr val="3B435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FFF39D"/>
        </a:dk2>
        <a:lt2>
          <a:srgbClr val="575F6D"/>
        </a:lt2>
        <a:accent1>
          <a:srgbClr val="FE8637"/>
        </a:accent1>
        <a:accent2>
          <a:srgbClr val="7598D9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D2611C"/>
        </a:hlink>
        <a:folHlink>
          <a:srgbClr val="3B435B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CMPE 155</dc:title>
  <dc:creator>Valued Sony Customer</dc:creator>
  <cp:lastModifiedBy>user</cp:lastModifiedBy>
  <dcterms:created xsi:type="dcterms:W3CDTF">2002-01-10T13:42:39Z</dcterms:created>
  <dcterms:modified xsi:type="dcterms:W3CDTF">2017-09-26T10:34:49Z</dcterms:modified>
</cp:coreProperties>
</file>